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  <p:sldId id="285" r:id="rId31"/>
    <p:sldId id="284" r:id="rId32"/>
    <p:sldId id="286" r:id="rId33"/>
    <p:sldId id="287" r:id="rId34"/>
    <p:sldId id="288" r:id="rId35"/>
    <p:sldId id="292" r:id="rId36"/>
    <p:sldId id="289" r:id="rId37"/>
    <p:sldId id="290" r:id="rId38"/>
    <p:sldId id="291" r:id="rId39"/>
    <p:sldId id="293" r:id="rId40"/>
    <p:sldId id="29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CCC19-9310-4D09-93BC-861C77C441CA}" v="83" dt="2021-01-27T16:42:26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 재훈" userId="d8d163d737414820" providerId="LiveId" clId="{949CCC19-9310-4D09-93BC-861C77C441CA}"/>
    <pc:docChg chg="undo redo custSel modSld">
      <pc:chgData name="심 재훈" userId="d8d163d737414820" providerId="LiveId" clId="{949CCC19-9310-4D09-93BC-861C77C441CA}" dt="2021-01-27T16:44:08.893" v="276" actId="313"/>
      <pc:docMkLst>
        <pc:docMk/>
      </pc:docMkLst>
      <pc:sldChg chg="addSp modSp mod">
        <pc:chgData name="심 재훈" userId="d8d163d737414820" providerId="LiveId" clId="{949CCC19-9310-4D09-93BC-861C77C441CA}" dt="2021-01-27T16:30:03.261" v="22" actId="1076"/>
        <pc:sldMkLst>
          <pc:docMk/>
          <pc:sldMk cId="2345356396" sldId="256"/>
        </pc:sldMkLst>
        <pc:picChg chg="mod modCrop">
          <ac:chgData name="심 재훈" userId="d8d163d737414820" providerId="LiveId" clId="{949CCC19-9310-4D09-93BC-861C77C441CA}" dt="2021-01-27T16:29:49.643" v="18" actId="732"/>
          <ac:picMkLst>
            <pc:docMk/>
            <pc:sldMk cId="2345356396" sldId="256"/>
            <ac:picMk id="5" creationId="{7D908589-0866-4190-9F61-B562F280D15D}"/>
          </ac:picMkLst>
        </pc:picChg>
        <pc:picChg chg="add mod">
          <ac:chgData name="심 재훈" userId="d8d163d737414820" providerId="LiveId" clId="{949CCC19-9310-4D09-93BC-861C77C441CA}" dt="2021-01-27T16:30:03.261" v="22" actId="1076"/>
          <ac:picMkLst>
            <pc:docMk/>
            <pc:sldMk cId="2345356396" sldId="256"/>
            <ac:picMk id="8" creationId="{26B5C842-6416-41E7-8E38-A295A65A0C8D}"/>
          </ac:picMkLst>
        </pc:picChg>
      </pc:sldChg>
      <pc:sldChg chg="addSp delSp modSp mod">
        <pc:chgData name="심 재훈" userId="d8d163d737414820" providerId="LiveId" clId="{949CCC19-9310-4D09-93BC-861C77C441CA}" dt="2021-01-27T16:30:35.213" v="29" actId="1076"/>
        <pc:sldMkLst>
          <pc:docMk/>
          <pc:sldMk cId="4151258039" sldId="257"/>
        </pc:sldMkLst>
        <pc:picChg chg="add del mod modCrop">
          <ac:chgData name="심 재훈" userId="d8d163d737414820" providerId="LiveId" clId="{949CCC19-9310-4D09-93BC-861C77C441CA}" dt="2021-01-27T16:30:21.639" v="26" actId="732"/>
          <ac:picMkLst>
            <pc:docMk/>
            <pc:sldMk cId="4151258039" sldId="257"/>
            <ac:picMk id="3" creationId="{9C68AF1A-A0FE-4CA6-B353-962A59E79E72}"/>
          </ac:picMkLst>
        </pc:picChg>
        <pc:picChg chg="add mod">
          <ac:chgData name="심 재훈" userId="d8d163d737414820" providerId="LiveId" clId="{949CCC19-9310-4D09-93BC-861C77C441CA}" dt="2021-01-27T16:30:35.213" v="29" actId="1076"/>
          <ac:picMkLst>
            <pc:docMk/>
            <pc:sldMk cId="4151258039" sldId="257"/>
            <ac:picMk id="8" creationId="{6DE870CF-327D-4C17-91E9-3687F4008690}"/>
          </ac:picMkLst>
        </pc:picChg>
      </pc:sldChg>
      <pc:sldChg chg="addSp modSp mod">
        <pc:chgData name="심 재훈" userId="d8d163d737414820" providerId="LiveId" clId="{949CCC19-9310-4D09-93BC-861C77C441CA}" dt="2021-01-27T16:43:06.843" v="255" actId="2"/>
        <pc:sldMkLst>
          <pc:docMk/>
          <pc:sldMk cId="2724154561" sldId="258"/>
        </pc:sldMkLst>
        <pc:spChg chg="mod">
          <ac:chgData name="심 재훈" userId="d8d163d737414820" providerId="LiveId" clId="{949CCC19-9310-4D09-93BC-861C77C441CA}" dt="2021-01-27T16:43:06.843" v="255" actId="2"/>
          <ac:spMkLst>
            <pc:docMk/>
            <pc:sldMk cId="2724154561" sldId="258"/>
            <ac:spMk id="7" creationId="{AB704B3C-8C85-4E77-9D71-AF640C839245}"/>
          </ac:spMkLst>
        </pc:spChg>
        <pc:picChg chg="mod modCrop">
          <ac:chgData name="심 재훈" userId="d8d163d737414820" providerId="LiveId" clId="{949CCC19-9310-4D09-93BC-861C77C441CA}" dt="2021-01-27T16:30:47.474" v="31" actId="732"/>
          <ac:picMkLst>
            <pc:docMk/>
            <pc:sldMk cId="2724154561" sldId="258"/>
            <ac:picMk id="3" creationId="{1EDAC578-3B25-4122-9CE2-1C7712D4F765}"/>
          </ac:picMkLst>
        </pc:picChg>
        <pc:picChg chg="add mod">
          <ac:chgData name="심 재훈" userId="d8d163d737414820" providerId="LiveId" clId="{949CCC19-9310-4D09-93BC-861C77C441CA}" dt="2021-01-27T16:30:52.183" v="33" actId="1076"/>
          <ac:picMkLst>
            <pc:docMk/>
            <pc:sldMk cId="2724154561" sldId="258"/>
            <ac:picMk id="8" creationId="{2036FE71-740B-4633-BD77-01813BBD327E}"/>
          </ac:picMkLst>
        </pc:picChg>
      </pc:sldChg>
      <pc:sldChg chg="addSp modSp mod">
        <pc:chgData name="심 재훈" userId="d8d163d737414820" providerId="LiveId" clId="{949CCC19-9310-4D09-93BC-861C77C441CA}" dt="2021-01-27T16:31:25.782" v="41" actId="1076"/>
        <pc:sldMkLst>
          <pc:docMk/>
          <pc:sldMk cId="835978432" sldId="259"/>
        </pc:sldMkLst>
        <pc:picChg chg="mod modCrop">
          <ac:chgData name="심 재훈" userId="d8d163d737414820" providerId="LiveId" clId="{949CCC19-9310-4D09-93BC-861C77C441CA}" dt="2021-01-27T16:31:21.273" v="39" actId="732"/>
          <ac:picMkLst>
            <pc:docMk/>
            <pc:sldMk cId="835978432" sldId="259"/>
            <ac:picMk id="3" creationId="{1FA7AF58-8585-43C3-ABE5-9BE00926AFFF}"/>
          </ac:picMkLst>
        </pc:picChg>
        <pc:picChg chg="add mod">
          <ac:chgData name="심 재훈" userId="d8d163d737414820" providerId="LiveId" clId="{949CCC19-9310-4D09-93BC-861C77C441CA}" dt="2021-01-27T16:31:07.113" v="37" actId="1076"/>
          <ac:picMkLst>
            <pc:docMk/>
            <pc:sldMk cId="835978432" sldId="259"/>
            <ac:picMk id="6" creationId="{4342B8A7-F114-4A95-A336-EAA8452B8CDE}"/>
          </ac:picMkLst>
        </pc:picChg>
        <pc:picChg chg="add mod">
          <ac:chgData name="심 재훈" userId="d8d163d737414820" providerId="LiveId" clId="{949CCC19-9310-4D09-93BC-861C77C441CA}" dt="2021-01-27T16:31:25.782" v="41" actId="1076"/>
          <ac:picMkLst>
            <pc:docMk/>
            <pc:sldMk cId="835978432" sldId="259"/>
            <ac:picMk id="7" creationId="{95E2A6C9-3CDF-4833-A306-27AE130CC55D}"/>
          </ac:picMkLst>
        </pc:picChg>
      </pc:sldChg>
      <pc:sldChg chg="addSp modSp mod">
        <pc:chgData name="심 재훈" userId="d8d163d737414820" providerId="LiveId" clId="{949CCC19-9310-4D09-93BC-861C77C441CA}" dt="2021-01-27T16:32:14.806" v="51" actId="732"/>
        <pc:sldMkLst>
          <pc:docMk/>
          <pc:sldMk cId="1310122632" sldId="260"/>
        </pc:sldMkLst>
        <pc:picChg chg="mod modCrop">
          <ac:chgData name="심 재훈" userId="d8d163d737414820" providerId="LiveId" clId="{949CCC19-9310-4D09-93BC-861C77C441CA}" dt="2021-01-27T16:31:51.844" v="47" actId="732"/>
          <ac:picMkLst>
            <pc:docMk/>
            <pc:sldMk cId="1310122632" sldId="260"/>
            <ac:picMk id="3" creationId="{B1D9A85E-846F-49C0-9E04-C36C5ED3E17B}"/>
          </ac:picMkLst>
        </pc:picChg>
        <pc:picChg chg="add mod modCrop">
          <ac:chgData name="심 재훈" userId="d8d163d737414820" providerId="LiveId" clId="{949CCC19-9310-4D09-93BC-861C77C441CA}" dt="2021-01-27T16:32:14.806" v="51" actId="732"/>
          <ac:picMkLst>
            <pc:docMk/>
            <pc:sldMk cId="1310122632" sldId="260"/>
            <ac:picMk id="6" creationId="{CDB507B1-BC9B-4785-9B81-D6E43DD1CD0F}"/>
          </ac:picMkLst>
        </pc:picChg>
        <pc:picChg chg="add mod">
          <ac:chgData name="심 재훈" userId="d8d163d737414820" providerId="LiveId" clId="{949CCC19-9310-4D09-93BC-861C77C441CA}" dt="2021-01-27T16:31:52.517" v="48"/>
          <ac:picMkLst>
            <pc:docMk/>
            <pc:sldMk cId="1310122632" sldId="260"/>
            <ac:picMk id="7" creationId="{03FDA455-A40A-400E-97F5-E68424B4F86F}"/>
          </ac:picMkLst>
        </pc:picChg>
        <pc:picChg chg="add mod">
          <ac:chgData name="심 재훈" userId="d8d163d737414820" providerId="LiveId" clId="{949CCC19-9310-4D09-93BC-861C77C441CA}" dt="2021-01-27T16:31:59.450" v="50" actId="1076"/>
          <ac:picMkLst>
            <pc:docMk/>
            <pc:sldMk cId="1310122632" sldId="260"/>
            <ac:picMk id="8" creationId="{3744AAB1-4BB3-4725-ADDC-3427BCE41CF9}"/>
          </ac:picMkLst>
        </pc:picChg>
      </pc:sldChg>
      <pc:sldChg chg="addSp modSp mod">
        <pc:chgData name="심 재훈" userId="d8d163d737414820" providerId="LiveId" clId="{949CCC19-9310-4D09-93BC-861C77C441CA}" dt="2021-01-27T16:32:41.262" v="57" actId="1076"/>
        <pc:sldMkLst>
          <pc:docMk/>
          <pc:sldMk cId="2446533589" sldId="261"/>
        </pc:sldMkLst>
        <pc:picChg chg="mod modCrop">
          <ac:chgData name="심 재훈" userId="d8d163d737414820" providerId="LiveId" clId="{949CCC19-9310-4D09-93BC-861C77C441CA}" dt="2021-01-27T16:32:30.033" v="53" actId="732"/>
          <ac:picMkLst>
            <pc:docMk/>
            <pc:sldMk cId="2446533589" sldId="261"/>
            <ac:picMk id="3" creationId="{9420B17A-FFC8-48CC-BBC9-298E3869DB3E}"/>
          </ac:picMkLst>
        </pc:picChg>
        <pc:picChg chg="add mod">
          <ac:chgData name="심 재훈" userId="d8d163d737414820" providerId="LiveId" clId="{949CCC19-9310-4D09-93BC-861C77C441CA}" dt="2021-01-27T16:32:34.507" v="55" actId="1076"/>
          <ac:picMkLst>
            <pc:docMk/>
            <pc:sldMk cId="2446533589" sldId="261"/>
            <ac:picMk id="8" creationId="{63AECE2C-8853-4B07-8315-902222CB6CA2}"/>
          </ac:picMkLst>
        </pc:picChg>
        <pc:picChg chg="add mod">
          <ac:chgData name="심 재훈" userId="d8d163d737414820" providerId="LiveId" clId="{949CCC19-9310-4D09-93BC-861C77C441CA}" dt="2021-01-27T16:32:41.262" v="57" actId="1076"/>
          <ac:picMkLst>
            <pc:docMk/>
            <pc:sldMk cId="2446533589" sldId="261"/>
            <ac:picMk id="9" creationId="{57480E52-65DE-4EB3-A684-BCECFF7D335B}"/>
          </ac:picMkLst>
        </pc:picChg>
      </pc:sldChg>
      <pc:sldChg chg="addSp modSp mod">
        <pc:chgData name="심 재훈" userId="d8d163d737414820" providerId="LiveId" clId="{949CCC19-9310-4D09-93BC-861C77C441CA}" dt="2021-01-27T16:33:09.352" v="64" actId="1076"/>
        <pc:sldMkLst>
          <pc:docMk/>
          <pc:sldMk cId="2236193152" sldId="262"/>
        </pc:sldMkLst>
        <pc:picChg chg="mod modCrop">
          <ac:chgData name="심 재훈" userId="d8d163d737414820" providerId="LiveId" clId="{949CCC19-9310-4D09-93BC-861C77C441CA}" dt="2021-01-27T16:32:56.901" v="61" actId="732"/>
          <ac:picMkLst>
            <pc:docMk/>
            <pc:sldMk cId="2236193152" sldId="262"/>
            <ac:picMk id="3" creationId="{BC805507-4496-4828-8D2C-FF84F086B487}"/>
          </ac:picMkLst>
        </pc:picChg>
        <pc:picChg chg="add mod">
          <ac:chgData name="심 재훈" userId="d8d163d737414820" providerId="LiveId" clId="{949CCC19-9310-4D09-93BC-861C77C441CA}" dt="2021-01-27T16:33:09.352" v="64" actId="1076"/>
          <ac:picMkLst>
            <pc:docMk/>
            <pc:sldMk cId="2236193152" sldId="262"/>
            <ac:picMk id="6" creationId="{8B032ECD-6188-436C-82FC-9F6DC7FAAE65}"/>
          </ac:picMkLst>
        </pc:picChg>
        <pc:picChg chg="add mod">
          <ac:chgData name="심 재훈" userId="d8d163d737414820" providerId="LiveId" clId="{949CCC19-9310-4D09-93BC-861C77C441CA}" dt="2021-01-27T16:33:07.463" v="63" actId="1076"/>
          <ac:picMkLst>
            <pc:docMk/>
            <pc:sldMk cId="2236193152" sldId="262"/>
            <ac:picMk id="7" creationId="{BD18BF45-F515-4771-A15A-B3B601DD20A9}"/>
          </ac:picMkLst>
        </pc:picChg>
      </pc:sldChg>
      <pc:sldChg chg="addSp modSp mod">
        <pc:chgData name="심 재훈" userId="d8d163d737414820" providerId="LiveId" clId="{949CCC19-9310-4D09-93BC-861C77C441CA}" dt="2021-01-27T16:43:09.929" v="256" actId="2"/>
        <pc:sldMkLst>
          <pc:docMk/>
          <pc:sldMk cId="2783986599" sldId="263"/>
        </pc:sldMkLst>
        <pc:spChg chg="mod">
          <ac:chgData name="심 재훈" userId="d8d163d737414820" providerId="LiveId" clId="{949CCC19-9310-4D09-93BC-861C77C441CA}" dt="2021-01-27T16:43:09.929" v="256" actId="2"/>
          <ac:spMkLst>
            <pc:docMk/>
            <pc:sldMk cId="2783986599" sldId="263"/>
            <ac:spMk id="5" creationId="{DF8E14F5-7F43-48BC-A8BE-285DF10A2CBA}"/>
          </ac:spMkLst>
        </pc:spChg>
        <pc:picChg chg="mod modCrop">
          <ac:chgData name="심 재훈" userId="d8d163d737414820" providerId="LiveId" clId="{949CCC19-9310-4D09-93BC-861C77C441CA}" dt="2021-01-27T16:33:23.496" v="69" actId="732"/>
          <ac:picMkLst>
            <pc:docMk/>
            <pc:sldMk cId="2783986599" sldId="263"/>
            <ac:picMk id="3" creationId="{9D3713E0-2524-4F4D-8893-A6C9123E5D4B}"/>
          </ac:picMkLst>
        </pc:picChg>
        <pc:picChg chg="add mod">
          <ac:chgData name="심 재훈" userId="d8d163d737414820" providerId="LiveId" clId="{949CCC19-9310-4D09-93BC-861C77C441CA}" dt="2021-01-27T16:33:17.285" v="67" actId="1076"/>
          <ac:picMkLst>
            <pc:docMk/>
            <pc:sldMk cId="2783986599" sldId="263"/>
            <ac:picMk id="6" creationId="{2B7E0821-9C71-4BE1-B4BE-3B1FD4539968}"/>
          </ac:picMkLst>
        </pc:picChg>
        <pc:picChg chg="add mod">
          <ac:chgData name="심 재훈" userId="d8d163d737414820" providerId="LiveId" clId="{949CCC19-9310-4D09-93BC-861C77C441CA}" dt="2021-01-27T16:33:27.365" v="71" actId="1076"/>
          <ac:picMkLst>
            <pc:docMk/>
            <pc:sldMk cId="2783986599" sldId="263"/>
            <ac:picMk id="7" creationId="{9D796B98-CD8B-44C0-B4C0-A2A5B01756AD}"/>
          </ac:picMkLst>
        </pc:picChg>
      </pc:sldChg>
      <pc:sldChg chg="addSp modSp mod">
        <pc:chgData name="심 재훈" userId="d8d163d737414820" providerId="LiveId" clId="{949CCC19-9310-4D09-93BC-861C77C441CA}" dt="2021-01-27T16:43:11.044" v="257" actId="2"/>
        <pc:sldMkLst>
          <pc:docMk/>
          <pc:sldMk cId="1039761862" sldId="264"/>
        </pc:sldMkLst>
        <pc:spChg chg="mod">
          <ac:chgData name="심 재훈" userId="d8d163d737414820" providerId="LiveId" clId="{949CCC19-9310-4D09-93BC-861C77C441CA}" dt="2021-01-27T16:43:11.044" v="257" actId="2"/>
          <ac:spMkLst>
            <pc:docMk/>
            <pc:sldMk cId="1039761862" sldId="264"/>
            <ac:spMk id="4" creationId="{7C4FE1DC-970E-43B3-BF1F-3B4BCBC92A11}"/>
          </ac:spMkLst>
        </pc:spChg>
        <pc:picChg chg="mod modCrop">
          <ac:chgData name="심 재훈" userId="d8d163d737414820" providerId="LiveId" clId="{949CCC19-9310-4D09-93BC-861C77C441CA}" dt="2021-01-27T16:33:54.725" v="75" actId="732"/>
          <ac:picMkLst>
            <pc:docMk/>
            <pc:sldMk cId="1039761862" sldId="264"/>
            <ac:picMk id="3" creationId="{D833E4B5-8E93-4D01-B2AC-9AB726833751}"/>
          </ac:picMkLst>
        </pc:picChg>
        <pc:picChg chg="add mod">
          <ac:chgData name="심 재훈" userId="d8d163d737414820" providerId="LiveId" clId="{949CCC19-9310-4D09-93BC-861C77C441CA}" dt="2021-01-27T16:33:48.428" v="73" actId="1076"/>
          <ac:picMkLst>
            <pc:docMk/>
            <pc:sldMk cId="1039761862" sldId="264"/>
            <ac:picMk id="5" creationId="{A95C3B6C-5B86-45F1-92A9-40E706ACE3BB}"/>
          </ac:picMkLst>
        </pc:picChg>
        <pc:picChg chg="add mod">
          <ac:chgData name="심 재훈" userId="d8d163d737414820" providerId="LiveId" clId="{949CCC19-9310-4D09-93BC-861C77C441CA}" dt="2021-01-27T16:33:58.613" v="77" actId="1076"/>
          <ac:picMkLst>
            <pc:docMk/>
            <pc:sldMk cId="1039761862" sldId="264"/>
            <ac:picMk id="6" creationId="{32A4AA13-ED98-4C29-A410-84E2E82ADBD8}"/>
          </ac:picMkLst>
        </pc:picChg>
      </pc:sldChg>
      <pc:sldChg chg="addSp modSp mod">
        <pc:chgData name="심 재훈" userId="d8d163d737414820" providerId="LiveId" clId="{949CCC19-9310-4D09-93BC-861C77C441CA}" dt="2021-01-27T16:43:13.435" v="258" actId="2"/>
        <pc:sldMkLst>
          <pc:docMk/>
          <pc:sldMk cId="289654520" sldId="265"/>
        </pc:sldMkLst>
        <pc:spChg chg="mod">
          <ac:chgData name="심 재훈" userId="d8d163d737414820" providerId="LiveId" clId="{949CCC19-9310-4D09-93BC-861C77C441CA}" dt="2021-01-27T16:43:13.435" v="258" actId="2"/>
          <ac:spMkLst>
            <pc:docMk/>
            <pc:sldMk cId="289654520" sldId="265"/>
            <ac:spMk id="4" creationId="{9881DFDF-7D66-4B89-AE0B-D3B7CD4D1601}"/>
          </ac:spMkLst>
        </pc:spChg>
        <pc:picChg chg="mod modCrop">
          <ac:chgData name="심 재훈" userId="d8d163d737414820" providerId="LiveId" clId="{949CCC19-9310-4D09-93BC-861C77C441CA}" dt="2021-01-27T16:34:07.550" v="80" actId="732"/>
          <ac:picMkLst>
            <pc:docMk/>
            <pc:sldMk cId="289654520" sldId="265"/>
            <ac:picMk id="3" creationId="{4102360E-44F6-4285-9372-670C7C625CA8}"/>
          </ac:picMkLst>
        </pc:picChg>
        <pc:picChg chg="add mod">
          <ac:chgData name="심 재훈" userId="d8d163d737414820" providerId="LiveId" clId="{949CCC19-9310-4D09-93BC-861C77C441CA}" dt="2021-01-27T16:34:00.767" v="78"/>
          <ac:picMkLst>
            <pc:docMk/>
            <pc:sldMk cId="289654520" sldId="265"/>
            <ac:picMk id="5" creationId="{C107B99C-A0A4-4D53-AE42-8D9D6FAD0476}"/>
          </ac:picMkLst>
        </pc:picChg>
        <pc:picChg chg="add mod">
          <ac:chgData name="심 재훈" userId="d8d163d737414820" providerId="LiveId" clId="{949CCC19-9310-4D09-93BC-861C77C441CA}" dt="2021-01-27T16:34:10.481" v="82" actId="1076"/>
          <ac:picMkLst>
            <pc:docMk/>
            <pc:sldMk cId="289654520" sldId="265"/>
            <ac:picMk id="6" creationId="{511BDA90-B88B-4225-9ED8-E57782417295}"/>
          </ac:picMkLst>
        </pc:picChg>
      </pc:sldChg>
      <pc:sldChg chg="addSp modSp mod">
        <pc:chgData name="심 재훈" userId="d8d163d737414820" providerId="LiveId" clId="{949CCC19-9310-4D09-93BC-861C77C441CA}" dt="2021-01-27T16:34:56.519" v="115" actId="1076"/>
        <pc:sldMkLst>
          <pc:docMk/>
          <pc:sldMk cId="733602382" sldId="266"/>
        </pc:sldMkLst>
        <pc:picChg chg="mod modCrop">
          <ac:chgData name="심 재훈" userId="d8d163d737414820" providerId="LiveId" clId="{949CCC19-9310-4D09-93BC-861C77C441CA}" dt="2021-01-27T16:34:53.236" v="113" actId="732"/>
          <ac:picMkLst>
            <pc:docMk/>
            <pc:sldMk cId="733602382" sldId="266"/>
            <ac:picMk id="3" creationId="{6CE2EF5C-9B9D-4F61-A544-41CC8690D749}"/>
          </ac:picMkLst>
        </pc:picChg>
        <pc:picChg chg="add mod">
          <ac:chgData name="심 재훈" userId="d8d163d737414820" providerId="LiveId" clId="{949CCC19-9310-4D09-93BC-861C77C441CA}" dt="2021-01-27T16:34:17.731" v="83"/>
          <ac:picMkLst>
            <pc:docMk/>
            <pc:sldMk cId="733602382" sldId="266"/>
            <ac:picMk id="5" creationId="{60647942-1B90-4EB2-861E-D89342640377}"/>
          </ac:picMkLst>
        </pc:picChg>
        <pc:picChg chg="add mod">
          <ac:chgData name="심 재훈" userId="d8d163d737414820" providerId="LiveId" clId="{949CCC19-9310-4D09-93BC-861C77C441CA}" dt="2021-01-27T16:34:56.519" v="115" actId="1076"/>
          <ac:picMkLst>
            <pc:docMk/>
            <pc:sldMk cId="733602382" sldId="266"/>
            <ac:picMk id="6" creationId="{2872D4D8-DC9E-4098-B4CF-70D2BC7C976E}"/>
          </ac:picMkLst>
        </pc:picChg>
      </pc:sldChg>
      <pc:sldChg chg="addSp modSp mod">
        <pc:chgData name="심 재훈" userId="d8d163d737414820" providerId="LiveId" clId="{949CCC19-9310-4D09-93BC-861C77C441CA}" dt="2021-01-27T16:35:07.199" v="119" actId="1076"/>
        <pc:sldMkLst>
          <pc:docMk/>
          <pc:sldMk cId="591938535" sldId="267"/>
        </pc:sldMkLst>
        <pc:picChg chg="mod modCrop">
          <ac:chgData name="심 재훈" userId="d8d163d737414820" providerId="LiveId" clId="{949CCC19-9310-4D09-93BC-861C77C441CA}" dt="2021-01-27T16:35:03.478" v="117" actId="732"/>
          <ac:picMkLst>
            <pc:docMk/>
            <pc:sldMk cId="591938535" sldId="267"/>
            <ac:picMk id="3" creationId="{885562B5-F00F-45A5-A464-C38BC7E1E17A}"/>
          </ac:picMkLst>
        </pc:picChg>
        <pc:picChg chg="add mod">
          <ac:chgData name="심 재훈" userId="d8d163d737414820" providerId="LiveId" clId="{949CCC19-9310-4D09-93BC-861C77C441CA}" dt="2021-01-27T16:34:20.241" v="84"/>
          <ac:picMkLst>
            <pc:docMk/>
            <pc:sldMk cId="591938535" sldId="267"/>
            <ac:picMk id="5" creationId="{0D4E5690-9149-4DEA-BF60-48BEE96E9043}"/>
          </ac:picMkLst>
        </pc:picChg>
        <pc:picChg chg="add mod">
          <ac:chgData name="심 재훈" userId="d8d163d737414820" providerId="LiveId" clId="{949CCC19-9310-4D09-93BC-861C77C441CA}" dt="2021-01-27T16:35:07.199" v="119" actId="1076"/>
          <ac:picMkLst>
            <pc:docMk/>
            <pc:sldMk cId="591938535" sldId="267"/>
            <ac:picMk id="6" creationId="{585A2D17-58D6-4EA6-9E1B-90C5C19ED814}"/>
          </ac:picMkLst>
        </pc:picChg>
      </pc:sldChg>
      <pc:sldChg chg="addSp modSp mod">
        <pc:chgData name="심 재훈" userId="d8d163d737414820" providerId="LiveId" clId="{949CCC19-9310-4D09-93BC-861C77C441CA}" dt="2021-01-27T16:35:32.764" v="131" actId="1076"/>
        <pc:sldMkLst>
          <pc:docMk/>
          <pc:sldMk cId="2068354287" sldId="268"/>
        </pc:sldMkLst>
        <pc:picChg chg="mod modCrop">
          <ac:chgData name="심 재훈" userId="d8d163d737414820" providerId="LiveId" clId="{949CCC19-9310-4D09-93BC-861C77C441CA}" dt="2021-01-27T16:35:30.034" v="129" actId="732"/>
          <ac:picMkLst>
            <pc:docMk/>
            <pc:sldMk cId="2068354287" sldId="268"/>
            <ac:picMk id="3" creationId="{81D6B436-D929-43D5-86DC-DDC9D53B854A}"/>
          </ac:picMkLst>
        </pc:picChg>
        <pc:picChg chg="add mod">
          <ac:chgData name="심 재훈" userId="d8d163d737414820" providerId="LiveId" clId="{949CCC19-9310-4D09-93BC-861C77C441CA}" dt="2021-01-27T16:34:21.658" v="86"/>
          <ac:picMkLst>
            <pc:docMk/>
            <pc:sldMk cId="2068354287" sldId="268"/>
            <ac:picMk id="5" creationId="{AB486CE0-89C7-44F3-9181-198FEA3F1708}"/>
          </ac:picMkLst>
        </pc:picChg>
        <pc:picChg chg="add mod">
          <ac:chgData name="심 재훈" userId="d8d163d737414820" providerId="LiveId" clId="{949CCC19-9310-4D09-93BC-861C77C441CA}" dt="2021-01-27T16:35:32.764" v="131" actId="1076"/>
          <ac:picMkLst>
            <pc:docMk/>
            <pc:sldMk cId="2068354287" sldId="268"/>
            <ac:picMk id="6" creationId="{90FCF2DD-463E-4B41-B7DC-49CA3066CB1B}"/>
          </ac:picMkLst>
        </pc:picChg>
      </pc:sldChg>
      <pc:sldChg chg="addSp delSp modSp mod">
        <pc:chgData name="심 재훈" userId="d8d163d737414820" providerId="LiveId" clId="{949CCC19-9310-4D09-93BC-861C77C441CA}" dt="2021-01-27T16:43:17.278" v="259" actId="313"/>
        <pc:sldMkLst>
          <pc:docMk/>
          <pc:sldMk cId="721259900" sldId="269"/>
        </pc:sldMkLst>
        <pc:spChg chg="mod">
          <ac:chgData name="심 재훈" userId="d8d163d737414820" providerId="LiveId" clId="{949CCC19-9310-4D09-93BC-861C77C441CA}" dt="2021-01-27T16:43:17.278" v="259" actId="313"/>
          <ac:spMkLst>
            <pc:docMk/>
            <pc:sldMk cId="721259900" sldId="269"/>
            <ac:spMk id="4" creationId="{61A04210-8822-48E1-9F8C-BC06C41F0D95}"/>
          </ac:spMkLst>
        </pc:spChg>
        <pc:picChg chg="mod modCrop">
          <ac:chgData name="심 재훈" userId="d8d163d737414820" providerId="LiveId" clId="{949CCC19-9310-4D09-93BC-861C77C441CA}" dt="2021-01-27T16:35:16.464" v="125" actId="732"/>
          <ac:picMkLst>
            <pc:docMk/>
            <pc:sldMk cId="721259900" sldId="269"/>
            <ac:picMk id="3" creationId="{6CCB4F15-CCC4-4CA9-9842-E0905273B81D}"/>
          </ac:picMkLst>
        </pc:picChg>
        <pc:picChg chg="add mod">
          <ac:chgData name="심 재훈" userId="d8d163d737414820" providerId="LiveId" clId="{949CCC19-9310-4D09-93BC-861C77C441CA}" dt="2021-01-27T16:34:21.041" v="85"/>
          <ac:picMkLst>
            <pc:docMk/>
            <pc:sldMk cId="721259900" sldId="269"/>
            <ac:picMk id="5" creationId="{DB181058-7784-4BD2-A089-C4A99440FFA1}"/>
          </ac:picMkLst>
        </pc:picChg>
        <pc:picChg chg="add del mod">
          <ac:chgData name="심 재훈" userId="d8d163d737414820" providerId="LiveId" clId="{949CCC19-9310-4D09-93BC-861C77C441CA}" dt="2021-01-27T16:35:16.048" v="124"/>
          <ac:picMkLst>
            <pc:docMk/>
            <pc:sldMk cId="721259900" sldId="269"/>
            <ac:picMk id="6" creationId="{E7514261-EE13-497E-B094-A57DCCB27BFE}"/>
          </ac:picMkLst>
        </pc:picChg>
        <pc:picChg chg="add mod">
          <ac:chgData name="심 재훈" userId="d8d163d737414820" providerId="LiveId" clId="{949CCC19-9310-4D09-93BC-861C77C441CA}" dt="2021-01-27T16:35:20.648" v="127" actId="1076"/>
          <ac:picMkLst>
            <pc:docMk/>
            <pc:sldMk cId="721259900" sldId="269"/>
            <ac:picMk id="7" creationId="{E55E8AF6-17D0-48EA-9E83-B1B36DC1B3A0}"/>
          </ac:picMkLst>
        </pc:picChg>
      </pc:sldChg>
      <pc:sldChg chg="addSp modSp mod">
        <pc:chgData name="심 재훈" userId="d8d163d737414820" providerId="LiveId" clId="{949CCC19-9310-4D09-93BC-861C77C441CA}" dt="2021-01-27T16:35:41.315" v="135" actId="1076"/>
        <pc:sldMkLst>
          <pc:docMk/>
          <pc:sldMk cId="3700365669" sldId="270"/>
        </pc:sldMkLst>
        <pc:picChg chg="mod modCrop">
          <ac:chgData name="심 재훈" userId="d8d163d737414820" providerId="LiveId" clId="{949CCC19-9310-4D09-93BC-861C77C441CA}" dt="2021-01-27T16:35:39.227" v="133" actId="732"/>
          <ac:picMkLst>
            <pc:docMk/>
            <pc:sldMk cId="3700365669" sldId="270"/>
            <ac:picMk id="3" creationId="{4B4E38FC-6B56-4F3B-82DD-35C9EF43F344}"/>
          </ac:picMkLst>
        </pc:picChg>
        <pc:picChg chg="add mod">
          <ac:chgData name="심 재훈" userId="d8d163d737414820" providerId="LiveId" clId="{949CCC19-9310-4D09-93BC-861C77C441CA}" dt="2021-01-27T16:34:22.226" v="87"/>
          <ac:picMkLst>
            <pc:docMk/>
            <pc:sldMk cId="3700365669" sldId="270"/>
            <ac:picMk id="5" creationId="{5BBEF1F7-9ECD-46A4-A450-4150B49AB5DA}"/>
          </ac:picMkLst>
        </pc:picChg>
        <pc:picChg chg="add mod">
          <ac:chgData name="심 재훈" userId="d8d163d737414820" providerId="LiveId" clId="{949CCC19-9310-4D09-93BC-861C77C441CA}" dt="2021-01-27T16:35:41.315" v="135" actId="1076"/>
          <ac:picMkLst>
            <pc:docMk/>
            <pc:sldMk cId="3700365669" sldId="270"/>
            <ac:picMk id="6" creationId="{5414BEE7-A154-4DF6-BF1A-9AABA7F47B3D}"/>
          </ac:picMkLst>
        </pc:picChg>
      </pc:sldChg>
      <pc:sldChg chg="addSp modSp mod">
        <pc:chgData name="심 재훈" userId="d8d163d737414820" providerId="LiveId" clId="{949CCC19-9310-4D09-93BC-861C77C441CA}" dt="2021-01-27T16:43:19.895" v="260" actId="2"/>
        <pc:sldMkLst>
          <pc:docMk/>
          <pc:sldMk cId="488772322" sldId="271"/>
        </pc:sldMkLst>
        <pc:spChg chg="mod">
          <ac:chgData name="심 재훈" userId="d8d163d737414820" providerId="LiveId" clId="{949CCC19-9310-4D09-93BC-861C77C441CA}" dt="2021-01-27T16:43:19.895" v="260" actId="2"/>
          <ac:spMkLst>
            <pc:docMk/>
            <pc:sldMk cId="488772322" sldId="271"/>
            <ac:spMk id="4" creationId="{4805D366-0656-4D04-A251-7A5F44B8ED65}"/>
          </ac:spMkLst>
        </pc:spChg>
        <pc:picChg chg="mod modCrop">
          <ac:chgData name="심 재훈" userId="d8d163d737414820" providerId="LiveId" clId="{949CCC19-9310-4D09-93BC-861C77C441CA}" dt="2021-01-27T16:35:52.621" v="137" actId="732"/>
          <ac:picMkLst>
            <pc:docMk/>
            <pc:sldMk cId="488772322" sldId="271"/>
            <ac:picMk id="3" creationId="{B6437E47-D621-4879-B54A-7522C8FE7AF0}"/>
          </ac:picMkLst>
        </pc:picChg>
        <pc:picChg chg="add mod">
          <ac:chgData name="심 재훈" userId="d8d163d737414820" providerId="LiveId" clId="{949CCC19-9310-4D09-93BC-861C77C441CA}" dt="2021-01-27T16:34:22.881" v="88"/>
          <ac:picMkLst>
            <pc:docMk/>
            <pc:sldMk cId="488772322" sldId="271"/>
            <ac:picMk id="5" creationId="{088A0C4F-F997-4554-9D74-75C9309B7653}"/>
          </ac:picMkLst>
        </pc:picChg>
        <pc:picChg chg="add mod">
          <ac:chgData name="심 재훈" userId="d8d163d737414820" providerId="LiveId" clId="{949CCC19-9310-4D09-93BC-861C77C441CA}" dt="2021-01-27T16:35:55.404" v="139" actId="1076"/>
          <ac:picMkLst>
            <pc:docMk/>
            <pc:sldMk cId="488772322" sldId="271"/>
            <ac:picMk id="6" creationId="{6C43E137-4B29-40D7-9083-82485E8B0DC5}"/>
          </ac:picMkLst>
        </pc:picChg>
      </pc:sldChg>
      <pc:sldChg chg="addSp modSp mod">
        <pc:chgData name="심 재훈" userId="d8d163d737414820" providerId="LiveId" clId="{949CCC19-9310-4D09-93BC-861C77C441CA}" dt="2021-01-27T16:43:25.389" v="262" actId="313"/>
        <pc:sldMkLst>
          <pc:docMk/>
          <pc:sldMk cId="4138184696" sldId="272"/>
        </pc:sldMkLst>
        <pc:spChg chg="mod">
          <ac:chgData name="심 재훈" userId="d8d163d737414820" providerId="LiveId" clId="{949CCC19-9310-4D09-93BC-861C77C441CA}" dt="2021-01-27T16:43:25.389" v="262" actId="313"/>
          <ac:spMkLst>
            <pc:docMk/>
            <pc:sldMk cId="4138184696" sldId="272"/>
            <ac:spMk id="4" creationId="{92242577-0901-461E-8E01-03505DFC5605}"/>
          </ac:spMkLst>
        </pc:spChg>
        <pc:picChg chg="mod modCrop">
          <ac:chgData name="심 재훈" userId="d8d163d737414820" providerId="LiveId" clId="{949CCC19-9310-4D09-93BC-861C77C441CA}" dt="2021-01-27T16:36:02.470" v="141" actId="732"/>
          <ac:picMkLst>
            <pc:docMk/>
            <pc:sldMk cId="4138184696" sldId="272"/>
            <ac:picMk id="3" creationId="{BDFB1AD2-DA06-4123-8B79-CE378E9E38AA}"/>
          </ac:picMkLst>
        </pc:picChg>
        <pc:picChg chg="add mod">
          <ac:chgData name="심 재훈" userId="d8d163d737414820" providerId="LiveId" clId="{949CCC19-9310-4D09-93BC-861C77C441CA}" dt="2021-01-27T16:34:23.457" v="89"/>
          <ac:picMkLst>
            <pc:docMk/>
            <pc:sldMk cId="4138184696" sldId="272"/>
            <ac:picMk id="5" creationId="{2DB13F0D-0CBB-4907-9CD6-4CF700310A9C}"/>
          </ac:picMkLst>
        </pc:picChg>
        <pc:picChg chg="add mod">
          <ac:chgData name="심 재훈" userId="d8d163d737414820" providerId="LiveId" clId="{949CCC19-9310-4D09-93BC-861C77C441CA}" dt="2021-01-27T16:36:04.776" v="143" actId="1076"/>
          <ac:picMkLst>
            <pc:docMk/>
            <pc:sldMk cId="4138184696" sldId="272"/>
            <ac:picMk id="6" creationId="{E91651BE-83B9-4747-ADA1-D7FFEA72E535}"/>
          </ac:picMkLst>
        </pc:picChg>
      </pc:sldChg>
      <pc:sldChg chg="addSp modSp mod">
        <pc:chgData name="심 재훈" userId="d8d163d737414820" providerId="LiveId" clId="{949CCC19-9310-4D09-93BC-861C77C441CA}" dt="2021-01-27T16:43:39.580" v="264" actId="20577"/>
        <pc:sldMkLst>
          <pc:docMk/>
          <pc:sldMk cId="3961035011" sldId="273"/>
        </pc:sldMkLst>
        <pc:spChg chg="mod">
          <ac:chgData name="심 재훈" userId="d8d163d737414820" providerId="LiveId" clId="{949CCC19-9310-4D09-93BC-861C77C441CA}" dt="2021-01-27T16:43:39.580" v="264" actId="20577"/>
          <ac:spMkLst>
            <pc:docMk/>
            <pc:sldMk cId="3961035011" sldId="273"/>
            <ac:spMk id="4" creationId="{6AF1D307-9BAF-4853-95B9-C5054BCB51AF}"/>
          </ac:spMkLst>
        </pc:spChg>
        <pc:picChg chg="mod modCrop">
          <ac:chgData name="심 재훈" userId="d8d163d737414820" providerId="LiveId" clId="{949CCC19-9310-4D09-93BC-861C77C441CA}" dt="2021-01-27T16:36:14.400" v="145" actId="732"/>
          <ac:picMkLst>
            <pc:docMk/>
            <pc:sldMk cId="3961035011" sldId="273"/>
            <ac:picMk id="3" creationId="{11C5A811-22A7-4F23-9247-9014C93FA0D6}"/>
          </ac:picMkLst>
        </pc:picChg>
        <pc:picChg chg="add mod">
          <ac:chgData name="심 재훈" userId="d8d163d737414820" providerId="LiveId" clId="{949CCC19-9310-4D09-93BC-861C77C441CA}" dt="2021-01-27T16:34:24.009" v="90"/>
          <ac:picMkLst>
            <pc:docMk/>
            <pc:sldMk cId="3961035011" sldId="273"/>
            <ac:picMk id="5" creationId="{835BA8AE-416A-43B8-919F-29FD7474422F}"/>
          </ac:picMkLst>
        </pc:picChg>
        <pc:picChg chg="add mod">
          <ac:chgData name="심 재훈" userId="d8d163d737414820" providerId="LiveId" clId="{949CCC19-9310-4D09-93BC-861C77C441CA}" dt="2021-01-27T16:36:16.289" v="147" actId="1076"/>
          <ac:picMkLst>
            <pc:docMk/>
            <pc:sldMk cId="3961035011" sldId="273"/>
            <ac:picMk id="6" creationId="{38BFE262-1B23-4007-B988-F4520D2426A2}"/>
          </ac:picMkLst>
        </pc:picChg>
      </pc:sldChg>
      <pc:sldChg chg="addSp modSp mod">
        <pc:chgData name="심 재훈" userId="d8d163d737414820" providerId="LiveId" clId="{949CCC19-9310-4D09-93BC-861C77C441CA}" dt="2021-01-27T16:36:25.976" v="151" actId="1076"/>
        <pc:sldMkLst>
          <pc:docMk/>
          <pc:sldMk cId="2766015538" sldId="274"/>
        </pc:sldMkLst>
        <pc:picChg chg="mod modCrop">
          <ac:chgData name="심 재훈" userId="d8d163d737414820" providerId="LiveId" clId="{949CCC19-9310-4D09-93BC-861C77C441CA}" dt="2021-01-27T16:36:23.321" v="149" actId="732"/>
          <ac:picMkLst>
            <pc:docMk/>
            <pc:sldMk cId="2766015538" sldId="274"/>
            <ac:picMk id="3" creationId="{A3BE618D-4B01-4349-9417-A035FD6E5C71}"/>
          </ac:picMkLst>
        </pc:picChg>
        <pc:picChg chg="add mod">
          <ac:chgData name="심 재훈" userId="d8d163d737414820" providerId="LiveId" clId="{949CCC19-9310-4D09-93BC-861C77C441CA}" dt="2021-01-27T16:34:24.570" v="91"/>
          <ac:picMkLst>
            <pc:docMk/>
            <pc:sldMk cId="2766015538" sldId="274"/>
            <ac:picMk id="5" creationId="{07CA12DC-5B08-4F04-B28E-45B08B1C5872}"/>
          </ac:picMkLst>
        </pc:picChg>
        <pc:picChg chg="add mod">
          <ac:chgData name="심 재훈" userId="d8d163d737414820" providerId="LiveId" clId="{949CCC19-9310-4D09-93BC-861C77C441CA}" dt="2021-01-27T16:36:25.976" v="151" actId="1076"/>
          <ac:picMkLst>
            <pc:docMk/>
            <pc:sldMk cId="2766015538" sldId="274"/>
            <ac:picMk id="6" creationId="{1648C3C0-C246-42AB-AB39-26BB38036B54}"/>
          </ac:picMkLst>
        </pc:picChg>
      </pc:sldChg>
      <pc:sldChg chg="addSp modSp mod">
        <pc:chgData name="심 재훈" userId="d8d163d737414820" providerId="LiveId" clId="{949CCC19-9310-4D09-93BC-861C77C441CA}" dt="2021-01-27T16:43:43.089" v="265" actId="2"/>
        <pc:sldMkLst>
          <pc:docMk/>
          <pc:sldMk cId="4014703511" sldId="275"/>
        </pc:sldMkLst>
        <pc:spChg chg="mod">
          <ac:chgData name="심 재훈" userId="d8d163d737414820" providerId="LiveId" clId="{949CCC19-9310-4D09-93BC-861C77C441CA}" dt="2021-01-27T16:43:43.089" v="265" actId="2"/>
          <ac:spMkLst>
            <pc:docMk/>
            <pc:sldMk cId="4014703511" sldId="275"/>
            <ac:spMk id="4" creationId="{5C909D7C-30E6-450C-95E4-EB70189AFE2E}"/>
          </ac:spMkLst>
        </pc:spChg>
        <pc:picChg chg="mod modCrop">
          <ac:chgData name="심 재훈" userId="d8d163d737414820" providerId="LiveId" clId="{949CCC19-9310-4D09-93BC-861C77C441CA}" dt="2021-01-27T16:36:35.691" v="153" actId="732"/>
          <ac:picMkLst>
            <pc:docMk/>
            <pc:sldMk cId="4014703511" sldId="275"/>
            <ac:picMk id="3" creationId="{67C6CF6C-6874-4402-B590-903A8F695EF9}"/>
          </ac:picMkLst>
        </pc:picChg>
        <pc:picChg chg="add mod">
          <ac:chgData name="심 재훈" userId="d8d163d737414820" providerId="LiveId" clId="{949CCC19-9310-4D09-93BC-861C77C441CA}" dt="2021-01-27T16:34:25.122" v="92"/>
          <ac:picMkLst>
            <pc:docMk/>
            <pc:sldMk cId="4014703511" sldId="275"/>
            <ac:picMk id="5" creationId="{C85797DA-4239-413D-B692-B7616E454463}"/>
          </ac:picMkLst>
        </pc:picChg>
        <pc:picChg chg="add mod">
          <ac:chgData name="심 재훈" userId="d8d163d737414820" providerId="LiveId" clId="{949CCC19-9310-4D09-93BC-861C77C441CA}" dt="2021-01-27T16:36:38.770" v="155" actId="1076"/>
          <ac:picMkLst>
            <pc:docMk/>
            <pc:sldMk cId="4014703511" sldId="275"/>
            <ac:picMk id="6" creationId="{1603BA89-3808-4B6E-939D-388F0DE36A70}"/>
          </ac:picMkLst>
        </pc:picChg>
      </pc:sldChg>
      <pc:sldChg chg="addSp modSp mod">
        <pc:chgData name="심 재훈" userId="d8d163d737414820" providerId="LiveId" clId="{949CCC19-9310-4D09-93BC-861C77C441CA}" dt="2021-01-27T16:43:43.830" v="266" actId="2"/>
        <pc:sldMkLst>
          <pc:docMk/>
          <pc:sldMk cId="2111382738" sldId="276"/>
        </pc:sldMkLst>
        <pc:spChg chg="mod">
          <ac:chgData name="심 재훈" userId="d8d163d737414820" providerId="LiveId" clId="{949CCC19-9310-4D09-93BC-861C77C441CA}" dt="2021-01-27T16:43:43.830" v="266" actId="2"/>
          <ac:spMkLst>
            <pc:docMk/>
            <pc:sldMk cId="2111382738" sldId="276"/>
            <ac:spMk id="4" creationId="{D2413E26-027E-47A7-B351-5F4288D57B39}"/>
          </ac:spMkLst>
        </pc:spChg>
        <pc:picChg chg="mod modCrop">
          <ac:chgData name="심 재훈" userId="d8d163d737414820" providerId="LiveId" clId="{949CCC19-9310-4D09-93BC-861C77C441CA}" dt="2021-01-27T16:36:46.740" v="157" actId="732"/>
          <ac:picMkLst>
            <pc:docMk/>
            <pc:sldMk cId="2111382738" sldId="276"/>
            <ac:picMk id="3" creationId="{BD704A40-7F90-4D13-ABEB-3545378F51BE}"/>
          </ac:picMkLst>
        </pc:picChg>
        <pc:picChg chg="add mod">
          <ac:chgData name="심 재훈" userId="d8d163d737414820" providerId="LiveId" clId="{949CCC19-9310-4D09-93BC-861C77C441CA}" dt="2021-01-27T16:34:25.738" v="93"/>
          <ac:picMkLst>
            <pc:docMk/>
            <pc:sldMk cId="2111382738" sldId="276"/>
            <ac:picMk id="5" creationId="{82A105AD-0D22-4904-B27E-91556603AB3B}"/>
          </ac:picMkLst>
        </pc:picChg>
        <pc:picChg chg="add mod">
          <ac:chgData name="심 재훈" userId="d8d163d737414820" providerId="LiveId" clId="{949CCC19-9310-4D09-93BC-861C77C441CA}" dt="2021-01-27T16:36:50.150" v="160" actId="1076"/>
          <ac:picMkLst>
            <pc:docMk/>
            <pc:sldMk cId="2111382738" sldId="276"/>
            <ac:picMk id="6" creationId="{F3019761-5BCB-4CF6-8E58-7D44A65E88C9}"/>
          </ac:picMkLst>
        </pc:picChg>
      </pc:sldChg>
      <pc:sldChg chg="addSp modSp mod">
        <pc:chgData name="심 재훈" userId="d8d163d737414820" providerId="LiveId" clId="{949CCC19-9310-4D09-93BC-861C77C441CA}" dt="2021-01-27T16:37:02.746" v="164" actId="1076"/>
        <pc:sldMkLst>
          <pc:docMk/>
          <pc:sldMk cId="365576552" sldId="277"/>
        </pc:sldMkLst>
        <pc:picChg chg="mod modCrop">
          <ac:chgData name="심 재훈" userId="d8d163d737414820" providerId="LiveId" clId="{949CCC19-9310-4D09-93BC-861C77C441CA}" dt="2021-01-27T16:36:58.007" v="162" actId="732"/>
          <ac:picMkLst>
            <pc:docMk/>
            <pc:sldMk cId="365576552" sldId="277"/>
            <ac:picMk id="3" creationId="{60689327-2326-47E6-B048-6E80A336AAB1}"/>
          </ac:picMkLst>
        </pc:picChg>
        <pc:picChg chg="add mod">
          <ac:chgData name="심 재훈" userId="d8d163d737414820" providerId="LiveId" clId="{949CCC19-9310-4D09-93BC-861C77C441CA}" dt="2021-01-27T16:34:28.058" v="94"/>
          <ac:picMkLst>
            <pc:docMk/>
            <pc:sldMk cId="365576552" sldId="277"/>
            <ac:picMk id="5" creationId="{AF422A6A-046E-4178-B975-93B66FB846D4}"/>
          </ac:picMkLst>
        </pc:picChg>
        <pc:picChg chg="add mod">
          <ac:chgData name="심 재훈" userId="d8d163d737414820" providerId="LiveId" clId="{949CCC19-9310-4D09-93BC-861C77C441CA}" dt="2021-01-27T16:37:02.746" v="164" actId="1076"/>
          <ac:picMkLst>
            <pc:docMk/>
            <pc:sldMk cId="365576552" sldId="277"/>
            <ac:picMk id="6" creationId="{E5F17EEC-863E-49F4-B937-A05525CBE9BC}"/>
          </ac:picMkLst>
        </pc:picChg>
      </pc:sldChg>
      <pc:sldChg chg="addSp modSp mod">
        <pc:chgData name="심 재훈" userId="d8d163d737414820" providerId="LiveId" clId="{949CCC19-9310-4D09-93BC-861C77C441CA}" dt="2021-01-27T16:37:17.878" v="168" actId="1076"/>
        <pc:sldMkLst>
          <pc:docMk/>
          <pc:sldMk cId="3079392697" sldId="278"/>
        </pc:sldMkLst>
        <pc:picChg chg="mod modCrop">
          <ac:chgData name="심 재훈" userId="d8d163d737414820" providerId="LiveId" clId="{949CCC19-9310-4D09-93BC-861C77C441CA}" dt="2021-01-27T16:37:14.929" v="166" actId="732"/>
          <ac:picMkLst>
            <pc:docMk/>
            <pc:sldMk cId="3079392697" sldId="278"/>
            <ac:picMk id="3" creationId="{076D87EE-FCFA-4E0C-BEB3-73FD127A62A2}"/>
          </ac:picMkLst>
        </pc:picChg>
        <pc:picChg chg="add mod">
          <ac:chgData name="심 재훈" userId="d8d163d737414820" providerId="LiveId" clId="{949CCC19-9310-4D09-93BC-861C77C441CA}" dt="2021-01-27T16:34:28.682" v="95"/>
          <ac:picMkLst>
            <pc:docMk/>
            <pc:sldMk cId="3079392697" sldId="278"/>
            <ac:picMk id="5" creationId="{A792B297-B3DE-4B9B-836E-26EC9808E932}"/>
          </ac:picMkLst>
        </pc:picChg>
        <pc:picChg chg="add mod">
          <ac:chgData name="심 재훈" userId="d8d163d737414820" providerId="LiveId" clId="{949CCC19-9310-4D09-93BC-861C77C441CA}" dt="2021-01-27T16:37:17.878" v="168" actId="1076"/>
          <ac:picMkLst>
            <pc:docMk/>
            <pc:sldMk cId="3079392697" sldId="278"/>
            <ac:picMk id="6" creationId="{C3D2F13C-0DEA-4A26-8CE4-B8818540734A}"/>
          </ac:picMkLst>
        </pc:picChg>
      </pc:sldChg>
      <pc:sldChg chg="addSp modSp mod">
        <pc:chgData name="심 재훈" userId="d8d163d737414820" providerId="LiveId" clId="{949CCC19-9310-4D09-93BC-861C77C441CA}" dt="2021-01-27T16:43:46.344" v="267" actId="313"/>
        <pc:sldMkLst>
          <pc:docMk/>
          <pc:sldMk cId="1263881689" sldId="279"/>
        </pc:sldMkLst>
        <pc:spChg chg="mod">
          <ac:chgData name="심 재훈" userId="d8d163d737414820" providerId="LiveId" clId="{949CCC19-9310-4D09-93BC-861C77C441CA}" dt="2021-01-27T16:43:46.344" v="267" actId="313"/>
          <ac:spMkLst>
            <pc:docMk/>
            <pc:sldMk cId="1263881689" sldId="279"/>
            <ac:spMk id="4" creationId="{9743C21F-5A32-4A8A-9FBC-12F8B0AF0CBD}"/>
          </ac:spMkLst>
        </pc:spChg>
        <pc:picChg chg="mod modCrop">
          <ac:chgData name="심 재훈" userId="d8d163d737414820" providerId="LiveId" clId="{949CCC19-9310-4D09-93BC-861C77C441CA}" dt="2021-01-27T16:37:24.978" v="170" actId="732"/>
          <ac:picMkLst>
            <pc:docMk/>
            <pc:sldMk cId="1263881689" sldId="279"/>
            <ac:picMk id="3" creationId="{A4916611-E595-4C69-A50B-E6EA4B9E242C}"/>
          </ac:picMkLst>
        </pc:picChg>
        <pc:picChg chg="add mod">
          <ac:chgData name="심 재훈" userId="d8d163d737414820" providerId="LiveId" clId="{949CCC19-9310-4D09-93BC-861C77C441CA}" dt="2021-01-27T16:34:29.218" v="96"/>
          <ac:picMkLst>
            <pc:docMk/>
            <pc:sldMk cId="1263881689" sldId="279"/>
            <ac:picMk id="5" creationId="{9B3266E8-2377-479C-90B4-F8844432E90F}"/>
          </ac:picMkLst>
        </pc:picChg>
        <pc:picChg chg="add mod">
          <ac:chgData name="심 재훈" userId="d8d163d737414820" providerId="LiveId" clId="{949CCC19-9310-4D09-93BC-861C77C441CA}" dt="2021-01-27T16:37:29.812" v="172" actId="1076"/>
          <ac:picMkLst>
            <pc:docMk/>
            <pc:sldMk cId="1263881689" sldId="279"/>
            <ac:picMk id="6" creationId="{92AC17B3-3F84-4582-84C2-44613A3D5B47}"/>
          </ac:picMkLst>
        </pc:picChg>
      </pc:sldChg>
      <pc:sldChg chg="addSp delSp modSp mod">
        <pc:chgData name="심 재훈" userId="d8d163d737414820" providerId="LiveId" clId="{949CCC19-9310-4D09-93BC-861C77C441CA}" dt="2021-01-27T16:43:47.649" v="268" actId="2"/>
        <pc:sldMkLst>
          <pc:docMk/>
          <pc:sldMk cId="1627508755" sldId="280"/>
        </pc:sldMkLst>
        <pc:spChg chg="mod">
          <ac:chgData name="심 재훈" userId="d8d163d737414820" providerId="LiveId" clId="{949CCC19-9310-4D09-93BC-861C77C441CA}" dt="2021-01-27T16:43:47.649" v="268" actId="2"/>
          <ac:spMkLst>
            <pc:docMk/>
            <pc:sldMk cId="1627508755" sldId="280"/>
            <ac:spMk id="4" creationId="{2013F9A5-F691-49EB-934D-2BC0DDF4AD5F}"/>
          </ac:spMkLst>
        </pc:spChg>
        <pc:picChg chg="mod modCrop">
          <ac:chgData name="심 재훈" userId="d8d163d737414820" providerId="LiveId" clId="{949CCC19-9310-4D09-93BC-861C77C441CA}" dt="2021-01-27T16:37:37.594" v="176" actId="732"/>
          <ac:picMkLst>
            <pc:docMk/>
            <pc:sldMk cId="1627508755" sldId="280"/>
            <ac:picMk id="3" creationId="{9C8B7C40-CD2B-494D-85AF-578E22CBB7C9}"/>
          </ac:picMkLst>
        </pc:picChg>
        <pc:picChg chg="add mod">
          <ac:chgData name="심 재훈" userId="d8d163d737414820" providerId="LiveId" clId="{949CCC19-9310-4D09-93BC-861C77C441CA}" dt="2021-01-27T16:34:29.818" v="97"/>
          <ac:picMkLst>
            <pc:docMk/>
            <pc:sldMk cId="1627508755" sldId="280"/>
            <ac:picMk id="5" creationId="{AF26CF9C-AEA0-48FF-BDF9-58FCA0286A77}"/>
          </ac:picMkLst>
        </pc:picChg>
        <pc:picChg chg="add del mod">
          <ac:chgData name="심 재훈" userId="d8d163d737414820" providerId="LiveId" clId="{949CCC19-9310-4D09-93BC-861C77C441CA}" dt="2021-01-27T16:37:37.283" v="175"/>
          <ac:picMkLst>
            <pc:docMk/>
            <pc:sldMk cId="1627508755" sldId="280"/>
            <ac:picMk id="6" creationId="{A66E580A-0DFF-4F72-A0B2-F6A4BB4F04F7}"/>
          </ac:picMkLst>
        </pc:picChg>
        <pc:picChg chg="add mod">
          <ac:chgData name="심 재훈" userId="d8d163d737414820" providerId="LiveId" clId="{949CCC19-9310-4D09-93BC-861C77C441CA}" dt="2021-01-27T16:37:40.508" v="178" actId="1076"/>
          <ac:picMkLst>
            <pc:docMk/>
            <pc:sldMk cId="1627508755" sldId="280"/>
            <ac:picMk id="7" creationId="{BD200A8B-8A98-4BB0-AEA8-559D5FFC736E}"/>
          </ac:picMkLst>
        </pc:picChg>
      </pc:sldChg>
      <pc:sldChg chg="addSp modSp mod">
        <pc:chgData name="심 재훈" userId="d8d163d737414820" providerId="LiveId" clId="{949CCC19-9310-4D09-93BC-861C77C441CA}" dt="2021-01-27T16:37:47.595" v="182" actId="1076"/>
        <pc:sldMkLst>
          <pc:docMk/>
          <pc:sldMk cId="194327552" sldId="281"/>
        </pc:sldMkLst>
        <pc:picChg chg="mod modCrop">
          <ac:chgData name="심 재훈" userId="d8d163d737414820" providerId="LiveId" clId="{949CCC19-9310-4D09-93BC-861C77C441CA}" dt="2021-01-27T16:37:45.669" v="180" actId="732"/>
          <ac:picMkLst>
            <pc:docMk/>
            <pc:sldMk cId="194327552" sldId="281"/>
            <ac:picMk id="3" creationId="{42AC27B1-2731-4544-8D42-887CF84E23BC}"/>
          </ac:picMkLst>
        </pc:picChg>
        <pc:picChg chg="add mod">
          <ac:chgData name="심 재훈" userId="d8d163d737414820" providerId="LiveId" clId="{949CCC19-9310-4D09-93BC-861C77C441CA}" dt="2021-01-27T16:34:30.314" v="98"/>
          <ac:picMkLst>
            <pc:docMk/>
            <pc:sldMk cId="194327552" sldId="281"/>
            <ac:picMk id="5" creationId="{4C75106B-C0D3-4416-AFEA-1527BAA43F66}"/>
          </ac:picMkLst>
        </pc:picChg>
        <pc:picChg chg="add mod">
          <ac:chgData name="심 재훈" userId="d8d163d737414820" providerId="LiveId" clId="{949CCC19-9310-4D09-93BC-861C77C441CA}" dt="2021-01-27T16:37:47.595" v="182" actId="1076"/>
          <ac:picMkLst>
            <pc:docMk/>
            <pc:sldMk cId="194327552" sldId="281"/>
            <ac:picMk id="6" creationId="{C34AD729-2AA3-43E4-A751-66074BE96CD8}"/>
          </ac:picMkLst>
        </pc:picChg>
      </pc:sldChg>
      <pc:sldChg chg="addSp modSp mod">
        <pc:chgData name="심 재훈" userId="d8d163d737414820" providerId="LiveId" clId="{949CCC19-9310-4D09-93BC-861C77C441CA}" dt="2021-01-27T16:43:52.318" v="270" actId="313"/>
        <pc:sldMkLst>
          <pc:docMk/>
          <pc:sldMk cId="2740144580" sldId="282"/>
        </pc:sldMkLst>
        <pc:spChg chg="mod">
          <ac:chgData name="심 재훈" userId="d8d163d737414820" providerId="LiveId" clId="{949CCC19-9310-4D09-93BC-861C77C441CA}" dt="2021-01-27T16:43:52.318" v="270" actId="313"/>
          <ac:spMkLst>
            <pc:docMk/>
            <pc:sldMk cId="2740144580" sldId="282"/>
            <ac:spMk id="4" creationId="{8E6A91F6-0A8F-494C-908A-1D3950AEF447}"/>
          </ac:spMkLst>
        </pc:spChg>
        <pc:picChg chg="mod modCrop">
          <ac:chgData name="심 재훈" userId="d8d163d737414820" providerId="LiveId" clId="{949CCC19-9310-4D09-93BC-861C77C441CA}" dt="2021-01-27T16:38:05.831" v="188" actId="732"/>
          <ac:picMkLst>
            <pc:docMk/>
            <pc:sldMk cId="2740144580" sldId="282"/>
            <ac:picMk id="3" creationId="{D922A020-F744-402B-96E5-C37DC4E78C18}"/>
          </ac:picMkLst>
        </pc:picChg>
        <pc:picChg chg="add mod">
          <ac:chgData name="심 재훈" userId="d8d163d737414820" providerId="LiveId" clId="{949CCC19-9310-4D09-93BC-861C77C441CA}" dt="2021-01-27T16:34:32.651" v="100"/>
          <ac:picMkLst>
            <pc:docMk/>
            <pc:sldMk cId="2740144580" sldId="282"/>
            <ac:picMk id="5" creationId="{F901D28D-2267-437A-97E3-30B6A06C7503}"/>
          </ac:picMkLst>
        </pc:picChg>
        <pc:picChg chg="add mod">
          <ac:chgData name="심 재훈" userId="d8d163d737414820" providerId="LiveId" clId="{949CCC19-9310-4D09-93BC-861C77C441CA}" dt="2021-01-27T16:38:08.683" v="190" actId="1076"/>
          <ac:picMkLst>
            <pc:docMk/>
            <pc:sldMk cId="2740144580" sldId="282"/>
            <ac:picMk id="6" creationId="{CBEC9E87-9BC6-4918-B7ED-F5B16B31439D}"/>
          </ac:picMkLst>
        </pc:picChg>
      </pc:sldChg>
      <pc:sldChg chg="addSp modSp mod">
        <pc:chgData name="심 재훈" userId="d8d163d737414820" providerId="LiveId" clId="{949CCC19-9310-4D09-93BC-861C77C441CA}" dt="2021-01-27T16:43:50.086" v="269" actId="2"/>
        <pc:sldMkLst>
          <pc:docMk/>
          <pc:sldMk cId="1493907539" sldId="283"/>
        </pc:sldMkLst>
        <pc:spChg chg="mod">
          <ac:chgData name="심 재훈" userId="d8d163d737414820" providerId="LiveId" clId="{949CCC19-9310-4D09-93BC-861C77C441CA}" dt="2021-01-27T16:43:50.086" v="269" actId="2"/>
          <ac:spMkLst>
            <pc:docMk/>
            <pc:sldMk cId="1493907539" sldId="283"/>
            <ac:spMk id="4" creationId="{1DA84D17-3CEB-46C8-A9CB-177AA07C505E}"/>
          </ac:spMkLst>
        </pc:spChg>
        <pc:picChg chg="mod modCrop">
          <ac:chgData name="심 재훈" userId="d8d163d737414820" providerId="LiveId" clId="{949CCC19-9310-4D09-93BC-861C77C441CA}" dt="2021-01-27T16:37:54.470" v="184" actId="732"/>
          <ac:picMkLst>
            <pc:docMk/>
            <pc:sldMk cId="1493907539" sldId="283"/>
            <ac:picMk id="3" creationId="{9F148827-B315-4D66-9385-D0E47FCC39C6}"/>
          </ac:picMkLst>
        </pc:picChg>
        <pc:picChg chg="add mod">
          <ac:chgData name="심 재훈" userId="d8d163d737414820" providerId="LiveId" clId="{949CCC19-9310-4D09-93BC-861C77C441CA}" dt="2021-01-27T16:34:30.890" v="99"/>
          <ac:picMkLst>
            <pc:docMk/>
            <pc:sldMk cId="1493907539" sldId="283"/>
            <ac:picMk id="5" creationId="{E7E536AE-6C8D-4028-9C04-613BD98CE51B}"/>
          </ac:picMkLst>
        </pc:picChg>
        <pc:picChg chg="add mod">
          <ac:chgData name="심 재훈" userId="d8d163d737414820" providerId="LiveId" clId="{949CCC19-9310-4D09-93BC-861C77C441CA}" dt="2021-01-27T16:37:56.797" v="186" actId="1076"/>
          <ac:picMkLst>
            <pc:docMk/>
            <pc:sldMk cId="1493907539" sldId="283"/>
            <ac:picMk id="6" creationId="{C8840DD3-D401-4EA2-9969-6B7BAE4F6463}"/>
          </ac:picMkLst>
        </pc:picChg>
      </pc:sldChg>
      <pc:sldChg chg="addSp modSp mod">
        <pc:chgData name="심 재훈" userId="d8d163d737414820" providerId="LiveId" clId="{949CCC19-9310-4D09-93BC-861C77C441CA}" dt="2021-01-27T16:43:57" v="272" actId="2"/>
        <pc:sldMkLst>
          <pc:docMk/>
          <pc:sldMk cId="2245410613" sldId="284"/>
        </pc:sldMkLst>
        <pc:spChg chg="mod">
          <ac:chgData name="심 재훈" userId="d8d163d737414820" providerId="LiveId" clId="{949CCC19-9310-4D09-93BC-861C77C441CA}" dt="2021-01-27T16:43:57" v="272" actId="2"/>
          <ac:spMkLst>
            <pc:docMk/>
            <pc:sldMk cId="2245410613" sldId="284"/>
            <ac:spMk id="4" creationId="{CCC961C6-42CC-4C94-A45C-5F004ED0F86C}"/>
          </ac:spMkLst>
        </pc:spChg>
        <pc:picChg chg="mod modCrop">
          <ac:chgData name="심 재훈" userId="d8d163d737414820" providerId="LiveId" clId="{949CCC19-9310-4D09-93BC-861C77C441CA}" dt="2021-01-27T16:38:23.946" v="196" actId="732"/>
          <ac:picMkLst>
            <pc:docMk/>
            <pc:sldMk cId="2245410613" sldId="284"/>
            <ac:picMk id="3" creationId="{53D97B7C-23DD-4E2A-B9E7-F7B4C9E6F806}"/>
          </ac:picMkLst>
        </pc:picChg>
        <pc:picChg chg="add mod">
          <ac:chgData name="심 재훈" userId="d8d163d737414820" providerId="LiveId" clId="{949CCC19-9310-4D09-93BC-861C77C441CA}" dt="2021-01-27T16:34:33.691" v="102"/>
          <ac:picMkLst>
            <pc:docMk/>
            <pc:sldMk cId="2245410613" sldId="284"/>
            <ac:picMk id="5" creationId="{D3492106-1903-4C99-811E-829FEDD4204C}"/>
          </ac:picMkLst>
        </pc:picChg>
        <pc:picChg chg="add mod">
          <ac:chgData name="심 재훈" userId="d8d163d737414820" providerId="LiveId" clId="{949CCC19-9310-4D09-93BC-861C77C441CA}" dt="2021-01-27T16:38:26.349" v="198" actId="1076"/>
          <ac:picMkLst>
            <pc:docMk/>
            <pc:sldMk cId="2245410613" sldId="284"/>
            <ac:picMk id="6" creationId="{1D55833E-DE83-4439-AF92-4D5879975514}"/>
          </ac:picMkLst>
        </pc:picChg>
      </pc:sldChg>
      <pc:sldChg chg="addSp modSp mod">
        <pc:chgData name="심 재훈" userId="d8d163d737414820" providerId="LiveId" clId="{949CCC19-9310-4D09-93BC-861C77C441CA}" dt="2021-01-27T16:43:55.356" v="271" actId="2"/>
        <pc:sldMkLst>
          <pc:docMk/>
          <pc:sldMk cId="2818440131" sldId="285"/>
        </pc:sldMkLst>
        <pc:spChg chg="mod">
          <ac:chgData name="심 재훈" userId="d8d163d737414820" providerId="LiveId" clId="{949CCC19-9310-4D09-93BC-861C77C441CA}" dt="2021-01-27T16:43:55.356" v="271" actId="2"/>
          <ac:spMkLst>
            <pc:docMk/>
            <pc:sldMk cId="2818440131" sldId="285"/>
            <ac:spMk id="4" creationId="{6CA35EEF-C3AF-4F16-AFA1-86568BFE0596}"/>
          </ac:spMkLst>
        </pc:spChg>
        <pc:picChg chg="mod modCrop">
          <ac:chgData name="심 재훈" userId="d8d163d737414820" providerId="LiveId" clId="{949CCC19-9310-4D09-93BC-861C77C441CA}" dt="2021-01-27T16:38:14.256" v="192" actId="732"/>
          <ac:picMkLst>
            <pc:docMk/>
            <pc:sldMk cId="2818440131" sldId="285"/>
            <ac:picMk id="3" creationId="{365E369B-E899-47A6-8578-81A6979537EB}"/>
          </ac:picMkLst>
        </pc:picChg>
        <pc:picChg chg="add mod">
          <ac:chgData name="심 재훈" userId="d8d163d737414820" providerId="LiveId" clId="{949CCC19-9310-4D09-93BC-861C77C441CA}" dt="2021-01-27T16:34:33.139" v="101"/>
          <ac:picMkLst>
            <pc:docMk/>
            <pc:sldMk cId="2818440131" sldId="285"/>
            <ac:picMk id="5" creationId="{561BA7A8-1DCF-4DAD-A70B-5F73BA515A0D}"/>
          </ac:picMkLst>
        </pc:picChg>
        <pc:picChg chg="add mod">
          <ac:chgData name="심 재훈" userId="d8d163d737414820" providerId="LiveId" clId="{949CCC19-9310-4D09-93BC-861C77C441CA}" dt="2021-01-27T16:38:16.732" v="194" actId="1076"/>
          <ac:picMkLst>
            <pc:docMk/>
            <pc:sldMk cId="2818440131" sldId="285"/>
            <ac:picMk id="6" creationId="{8E418DE3-0B61-4A34-93C2-ED241B077BED}"/>
          </ac:picMkLst>
        </pc:picChg>
      </pc:sldChg>
      <pc:sldChg chg="addSp modSp mod">
        <pc:chgData name="심 재훈" userId="d8d163d737414820" providerId="LiveId" clId="{949CCC19-9310-4D09-93BC-861C77C441CA}" dt="2021-01-27T16:44:01.728" v="273" actId="313"/>
        <pc:sldMkLst>
          <pc:docMk/>
          <pc:sldMk cId="1908172561" sldId="286"/>
        </pc:sldMkLst>
        <pc:spChg chg="mod">
          <ac:chgData name="심 재훈" userId="d8d163d737414820" providerId="LiveId" clId="{949CCC19-9310-4D09-93BC-861C77C441CA}" dt="2021-01-27T16:44:01.728" v="273" actId="313"/>
          <ac:spMkLst>
            <pc:docMk/>
            <pc:sldMk cId="1908172561" sldId="286"/>
            <ac:spMk id="4" creationId="{FF34A2AF-5FB0-4E60-81C1-7928981C2AAC}"/>
          </ac:spMkLst>
        </pc:spChg>
        <pc:picChg chg="mod modCrop">
          <ac:chgData name="심 재훈" userId="d8d163d737414820" providerId="LiveId" clId="{949CCC19-9310-4D09-93BC-861C77C441CA}" dt="2021-01-27T16:38:31.947" v="200" actId="732"/>
          <ac:picMkLst>
            <pc:docMk/>
            <pc:sldMk cId="1908172561" sldId="286"/>
            <ac:picMk id="3" creationId="{7E95173E-407D-4CBE-9ABD-117DBD1B34CE}"/>
          </ac:picMkLst>
        </pc:picChg>
        <pc:picChg chg="add mod">
          <ac:chgData name="심 재훈" userId="d8d163d737414820" providerId="LiveId" clId="{949CCC19-9310-4D09-93BC-861C77C441CA}" dt="2021-01-27T16:34:34.244" v="103"/>
          <ac:picMkLst>
            <pc:docMk/>
            <pc:sldMk cId="1908172561" sldId="286"/>
            <ac:picMk id="5" creationId="{28AF3486-E503-47F1-8A54-EC817536859B}"/>
          </ac:picMkLst>
        </pc:picChg>
        <pc:picChg chg="add mod">
          <ac:chgData name="심 재훈" userId="d8d163d737414820" providerId="LiveId" clId="{949CCC19-9310-4D09-93BC-861C77C441CA}" dt="2021-01-27T16:38:34.905" v="202" actId="1076"/>
          <ac:picMkLst>
            <pc:docMk/>
            <pc:sldMk cId="1908172561" sldId="286"/>
            <ac:picMk id="6" creationId="{9C224766-CCD9-46AB-B0BC-801DA8B61AD0}"/>
          </ac:picMkLst>
        </pc:picChg>
      </pc:sldChg>
      <pc:sldChg chg="addSp modSp mod">
        <pc:chgData name="심 재훈" userId="d8d163d737414820" providerId="LiveId" clId="{949CCC19-9310-4D09-93BC-861C77C441CA}" dt="2021-01-27T16:38:43.682" v="206" actId="1076"/>
        <pc:sldMkLst>
          <pc:docMk/>
          <pc:sldMk cId="3327260964" sldId="287"/>
        </pc:sldMkLst>
        <pc:spChg chg="mod">
          <ac:chgData name="심 재훈" userId="d8d163d737414820" providerId="LiveId" clId="{949CCC19-9310-4D09-93BC-861C77C441CA}" dt="2021-01-27T16:28:32.355" v="5"/>
          <ac:spMkLst>
            <pc:docMk/>
            <pc:sldMk cId="3327260964" sldId="287"/>
            <ac:spMk id="4" creationId="{66B49A5E-4E69-4BFA-BD35-D1418D109FE0}"/>
          </ac:spMkLst>
        </pc:spChg>
        <pc:picChg chg="mod modCrop">
          <ac:chgData name="심 재훈" userId="d8d163d737414820" providerId="LiveId" clId="{949CCC19-9310-4D09-93BC-861C77C441CA}" dt="2021-01-27T16:38:41.499" v="204" actId="732"/>
          <ac:picMkLst>
            <pc:docMk/>
            <pc:sldMk cId="3327260964" sldId="287"/>
            <ac:picMk id="3" creationId="{CF9A09AE-4A4C-49D0-A0B7-67590773D48F}"/>
          </ac:picMkLst>
        </pc:picChg>
        <pc:picChg chg="add mod">
          <ac:chgData name="심 재훈" userId="d8d163d737414820" providerId="LiveId" clId="{949CCC19-9310-4D09-93BC-861C77C441CA}" dt="2021-01-27T16:34:34.811" v="104"/>
          <ac:picMkLst>
            <pc:docMk/>
            <pc:sldMk cId="3327260964" sldId="287"/>
            <ac:picMk id="5" creationId="{CD39DA04-27DC-41EA-95E6-C015A1AA3D32}"/>
          </ac:picMkLst>
        </pc:picChg>
        <pc:picChg chg="add mod">
          <ac:chgData name="심 재훈" userId="d8d163d737414820" providerId="LiveId" clId="{949CCC19-9310-4D09-93BC-861C77C441CA}" dt="2021-01-27T16:38:43.682" v="206" actId="1076"/>
          <ac:picMkLst>
            <pc:docMk/>
            <pc:sldMk cId="3327260964" sldId="287"/>
            <ac:picMk id="6" creationId="{567036D3-34B2-441B-B509-D6F07C3D9739}"/>
          </ac:picMkLst>
        </pc:picChg>
      </pc:sldChg>
      <pc:sldChg chg="addSp modSp mod">
        <pc:chgData name="심 재훈" userId="d8d163d737414820" providerId="LiveId" clId="{949CCC19-9310-4D09-93BC-861C77C441CA}" dt="2021-01-27T16:38:52.158" v="210" actId="1076"/>
        <pc:sldMkLst>
          <pc:docMk/>
          <pc:sldMk cId="1543979060" sldId="288"/>
        </pc:sldMkLst>
        <pc:spChg chg="mod">
          <ac:chgData name="심 재훈" userId="d8d163d737414820" providerId="LiveId" clId="{949CCC19-9310-4D09-93BC-861C77C441CA}" dt="2021-01-27T16:28:36.266" v="6"/>
          <ac:spMkLst>
            <pc:docMk/>
            <pc:sldMk cId="1543979060" sldId="288"/>
            <ac:spMk id="4" creationId="{3555924B-5ECF-4B56-9BA3-A67F51DD8D26}"/>
          </ac:spMkLst>
        </pc:spChg>
        <pc:picChg chg="mod modCrop">
          <ac:chgData name="심 재훈" userId="d8d163d737414820" providerId="LiveId" clId="{949CCC19-9310-4D09-93BC-861C77C441CA}" dt="2021-01-27T16:38:48.910" v="208" actId="732"/>
          <ac:picMkLst>
            <pc:docMk/>
            <pc:sldMk cId="1543979060" sldId="288"/>
            <ac:picMk id="3" creationId="{50AEEAA0-E7C9-40C1-A0D2-9D85D1533332}"/>
          </ac:picMkLst>
        </pc:picChg>
        <pc:picChg chg="add mod">
          <ac:chgData name="심 재훈" userId="d8d163d737414820" providerId="LiveId" clId="{949CCC19-9310-4D09-93BC-861C77C441CA}" dt="2021-01-27T16:34:35.302" v="105"/>
          <ac:picMkLst>
            <pc:docMk/>
            <pc:sldMk cId="1543979060" sldId="288"/>
            <ac:picMk id="5" creationId="{6B6BCD5E-CF5E-4C39-B98D-B7E628413B58}"/>
          </ac:picMkLst>
        </pc:picChg>
        <pc:picChg chg="add mod">
          <ac:chgData name="심 재훈" userId="d8d163d737414820" providerId="LiveId" clId="{949CCC19-9310-4D09-93BC-861C77C441CA}" dt="2021-01-27T16:38:52.158" v="210" actId="1076"/>
          <ac:picMkLst>
            <pc:docMk/>
            <pc:sldMk cId="1543979060" sldId="288"/>
            <ac:picMk id="6" creationId="{087DB399-793D-4A68-AC3E-4518062EC3AE}"/>
          </ac:picMkLst>
        </pc:picChg>
      </pc:sldChg>
      <pc:sldChg chg="addSp delSp modSp mod">
        <pc:chgData name="심 재훈" userId="d8d163d737414820" providerId="LiveId" clId="{949CCC19-9310-4D09-93BC-861C77C441CA}" dt="2021-01-27T16:39:43.102" v="226" actId="1076"/>
        <pc:sldMkLst>
          <pc:docMk/>
          <pc:sldMk cId="3390998762" sldId="289"/>
        </pc:sldMkLst>
        <pc:spChg chg="mod">
          <ac:chgData name="심 재훈" userId="d8d163d737414820" providerId="LiveId" clId="{949CCC19-9310-4D09-93BC-861C77C441CA}" dt="2021-01-27T16:28:47.164" v="8"/>
          <ac:spMkLst>
            <pc:docMk/>
            <pc:sldMk cId="3390998762" sldId="289"/>
            <ac:spMk id="4" creationId="{AEA54228-F8EB-4D4A-B13E-301267F793CC}"/>
          </ac:spMkLst>
        </pc:spChg>
        <pc:picChg chg="mod modCrop">
          <ac:chgData name="심 재훈" userId="d8d163d737414820" providerId="LiveId" clId="{949CCC19-9310-4D09-93BC-861C77C441CA}" dt="2021-01-27T16:39:10.232" v="216" actId="732"/>
          <ac:picMkLst>
            <pc:docMk/>
            <pc:sldMk cId="3390998762" sldId="289"/>
            <ac:picMk id="3" creationId="{A4EE3D35-72AE-4DB4-A054-4A0954B1E3E5}"/>
          </ac:picMkLst>
        </pc:picChg>
        <pc:picChg chg="add mod">
          <ac:chgData name="심 재훈" userId="d8d163d737414820" providerId="LiveId" clId="{949CCC19-9310-4D09-93BC-861C77C441CA}" dt="2021-01-27T16:34:36.420" v="107"/>
          <ac:picMkLst>
            <pc:docMk/>
            <pc:sldMk cId="3390998762" sldId="289"/>
            <ac:picMk id="5" creationId="{D36356CE-10AB-4752-8DFF-5E9D2BE11B43}"/>
          </ac:picMkLst>
        </pc:picChg>
        <pc:picChg chg="add del mod">
          <ac:chgData name="심 재훈" userId="d8d163d737414820" providerId="LiveId" clId="{949CCC19-9310-4D09-93BC-861C77C441CA}" dt="2021-01-27T16:39:43.102" v="226" actId="1076"/>
          <ac:picMkLst>
            <pc:docMk/>
            <pc:sldMk cId="3390998762" sldId="289"/>
            <ac:picMk id="6" creationId="{4F92F993-0DF2-4124-9A54-540B9ABB390C}"/>
          </ac:picMkLst>
        </pc:picChg>
      </pc:sldChg>
      <pc:sldChg chg="addSp delSp modSp mod">
        <pc:chgData name="심 재훈" userId="d8d163d737414820" providerId="LiveId" clId="{949CCC19-9310-4D09-93BC-861C77C441CA}" dt="2021-01-27T16:44:06.571" v="275" actId="313"/>
        <pc:sldMkLst>
          <pc:docMk/>
          <pc:sldMk cId="207184493" sldId="290"/>
        </pc:sldMkLst>
        <pc:spChg chg="mod">
          <ac:chgData name="심 재훈" userId="d8d163d737414820" providerId="LiveId" clId="{949CCC19-9310-4D09-93BC-861C77C441CA}" dt="2021-01-27T16:44:06.571" v="275" actId="313"/>
          <ac:spMkLst>
            <pc:docMk/>
            <pc:sldMk cId="207184493" sldId="290"/>
            <ac:spMk id="4" creationId="{4B8CD5E1-AC0D-49D3-B62F-7460C8AF2CBF}"/>
          </ac:spMkLst>
        </pc:spChg>
        <pc:picChg chg="del mod modCrop">
          <ac:chgData name="심 재훈" userId="d8d163d737414820" providerId="LiveId" clId="{949CCC19-9310-4D09-93BC-861C77C441CA}" dt="2021-01-27T16:41:04.919" v="229" actId="478"/>
          <ac:picMkLst>
            <pc:docMk/>
            <pc:sldMk cId="207184493" sldId="290"/>
            <ac:picMk id="3" creationId="{D7F96269-E38D-4394-A318-47593CBD0564}"/>
          </ac:picMkLst>
        </pc:picChg>
        <pc:picChg chg="add mod">
          <ac:chgData name="심 재훈" userId="d8d163d737414820" providerId="LiveId" clId="{949CCC19-9310-4D09-93BC-861C77C441CA}" dt="2021-01-27T16:34:38.059" v="108"/>
          <ac:picMkLst>
            <pc:docMk/>
            <pc:sldMk cId="207184493" sldId="290"/>
            <ac:picMk id="5" creationId="{921C1E0F-FC7B-4B3E-B6E9-A1B1D8E1CE46}"/>
          </ac:picMkLst>
        </pc:picChg>
        <pc:picChg chg="add mod ord modCrop">
          <ac:chgData name="심 재훈" userId="d8d163d737414820" providerId="LiveId" clId="{949CCC19-9310-4D09-93BC-861C77C441CA}" dt="2021-01-27T16:41:43.758" v="239" actId="167"/>
          <ac:picMkLst>
            <pc:docMk/>
            <pc:sldMk cId="207184493" sldId="290"/>
            <ac:picMk id="7" creationId="{B15C9294-C3AB-48D2-82A3-F773469330A3}"/>
          </ac:picMkLst>
        </pc:picChg>
        <pc:picChg chg="add mod ord">
          <ac:chgData name="심 재훈" userId="d8d163d737414820" providerId="LiveId" clId="{949CCC19-9310-4D09-93BC-861C77C441CA}" dt="2021-01-27T16:41:41.532" v="238" actId="167"/>
          <ac:picMkLst>
            <pc:docMk/>
            <pc:sldMk cId="207184493" sldId="290"/>
            <ac:picMk id="8" creationId="{294F5C5A-9659-4336-879A-443B3A694218}"/>
          </ac:picMkLst>
        </pc:picChg>
      </pc:sldChg>
      <pc:sldChg chg="addSp modSp mod">
        <pc:chgData name="심 재훈" userId="d8d163d737414820" providerId="LiveId" clId="{949CCC19-9310-4D09-93BC-861C77C441CA}" dt="2021-01-27T16:44:08.893" v="276" actId="313"/>
        <pc:sldMkLst>
          <pc:docMk/>
          <pc:sldMk cId="45038571" sldId="291"/>
        </pc:sldMkLst>
        <pc:spChg chg="mod">
          <ac:chgData name="심 재훈" userId="d8d163d737414820" providerId="LiveId" clId="{949CCC19-9310-4D09-93BC-861C77C441CA}" dt="2021-01-27T16:44:08.893" v="276" actId="313"/>
          <ac:spMkLst>
            <pc:docMk/>
            <pc:sldMk cId="45038571" sldId="291"/>
            <ac:spMk id="4" creationId="{B26D0D5A-FF95-408D-AB13-AC2793F4EFC4}"/>
          </ac:spMkLst>
        </pc:spChg>
        <pc:picChg chg="mod modCrop">
          <ac:chgData name="심 재훈" userId="d8d163d737414820" providerId="LiveId" clId="{949CCC19-9310-4D09-93BC-861C77C441CA}" dt="2021-01-27T16:41:54.279" v="241" actId="732"/>
          <ac:picMkLst>
            <pc:docMk/>
            <pc:sldMk cId="45038571" sldId="291"/>
            <ac:picMk id="3" creationId="{AFBA1472-BC9A-4173-9EF9-A46BB624B919}"/>
          </ac:picMkLst>
        </pc:picChg>
        <pc:picChg chg="add mod">
          <ac:chgData name="심 재훈" userId="d8d163d737414820" providerId="LiveId" clId="{949CCC19-9310-4D09-93BC-861C77C441CA}" dt="2021-01-27T16:34:38.587" v="109"/>
          <ac:picMkLst>
            <pc:docMk/>
            <pc:sldMk cId="45038571" sldId="291"/>
            <ac:picMk id="5" creationId="{DD068D19-85EA-4DEF-A481-BDDA56117AD3}"/>
          </ac:picMkLst>
        </pc:picChg>
        <pc:picChg chg="add mod">
          <ac:chgData name="심 재훈" userId="d8d163d737414820" providerId="LiveId" clId="{949CCC19-9310-4D09-93BC-861C77C441CA}" dt="2021-01-27T16:41:57.284" v="243" actId="1076"/>
          <ac:picMkLst>
            <pc:docMk/>
            <pc:sldMk cId="45038571" sldId="291"/>
            <ac:picMk id="6" creationId="{2EFC99E4-3B50-4ADB-8529-FEB91E4E8C98}"/>
          </ac:picMkLst>
        </pc:picChg>
      </pc:sldChg>
      <pc:sldChg chg="addSp modSp mod">
        <pc:chgData name="심 재훈" userId="d8d163d737414820" providerId="LiveId" clId="{949CCC19-9310-4D09-93BC-861C77C441CA}" dt="2021-01-27T16:44:03.600" v="274" actId="2"/>
        <pc:sldMkLst>
          <pc:docMk/>
          <pc:sldMk cId="874187065" sldId="292"/>
        </pc:sldMkLst>
        <pc:spChg chg="mod">
          <ac:chgData name="심 재훈" userId="d8d163d737414820" providerId="LiveId" clId="{949CCC19-9310-4D09-93BC-861C77C441CA}" dt="2021-01-27T16:44:03.600" v="274" actId="2"/>
          <ac:spMkLst>
            <pc:docMk/>
            <pc:sldMk cId="874187065" sldId="292"/>
            <ac:spMk id="4" creationId="{09422DD6-4FF4-4D6F-A7DF-CD53F258A97A}"/>
          </ac:spMkLst>
        </pc:spChg>
        <pc:picChg chg="mod modCrop">
          <ac:chgData name="심 재훈" userId="d8d163d737414820" providerId="LiveId" clId="{949CCC19-9310-4D09-93BC-861C77C441CA}" dt="2021-01-27T16:38:57.629" v="212" actId="732"/>
          <ac:picMkLst>
            <pc:docMk/>
            <pc:sldMk cId="874187065" sldId="292"/>
            <ac:picMk id="3" creationId="{DB4670AA-BC43-433F-ACEB-0F2B547FA112}"/>
          </ac:picMkLst>
        </pc:picChg>
        <pc:picChg chg="add mod">
          <ac:chgData name="심 재훈" userId="d8d163d737414820" providerId="LiveId" clId="{949CCC19-9310-4D09-93BC-861C77C441CA}" dt="2021-01-27T16:34:35.875" v="106"/>
          <ac:picMkLst>
            <pc:docMk/>
            <pc:sldMk cId="874187065" sldId="292"/>
            <ac:picMk id="5" creationId="{E5AB26F4-94FB-4154-A94D-FD065AE9FAE0}"/>
          </ac:picMkLst>
        </pc:picChg>
        <pc:picChg chg="add mod">
          <ac:chgData name="심 재훈" userId="d8d163d737414820" providerId="LiveId" clId="{949CCC19-9310-4D09-93BC-861C77C441CA}" dt="2021-01-27T16:39:41.838" v="224" actId="1076"/>
          <ac:picMkLst>
            <pc:docMk/>
            <pc:sldMk cId="874187065" sldId="292"/>
            <ac:picMk id="6" creationId="{CC0C5D36-CF81-4509-9285-930396E2BAC3}"/>
          </ac:picMkLst>
        </pc:picChg>
      </pc:sldChg>
      <pc:sldChg chg="addSp modSp mod">
        <pc:chgData name="심 재훈" userId="d8d163d737414820" providerId="LiveId" clId="{949CCC19-9310-4D09-93BC-861C77C441CA}" dt="2021-01-27T16:42:10.087" v="247" actId="1076"/>
        <pc:sldMkLst>
          <pc:docMk/>
          <pc:sldMk cId="1743092777" sldId="293"/>
        </pc:sldMkLst>
        <pc:spChg chg="mod">
          <ac:chgData name="심 재훈" userId="d8d163d737414820" providerId="LiveId" clId="{949CCC19-9310-4D09-93BC-861C77C441CA}" dt="2021-01-27T16:29:02.341" v="11"/>
          <ac:spMkLst>
            <pc:docMk/>
            <pc:sldMk cId="1743092777" sldId="293"/>
            <ac:spMk id="4" creationId="{9BADEB59-8814-42A2-AB0E-4B015A8BD161}"/>
          </ac:spMkLst>
        </pc:spChg>
        <pc:picChg chg="mod modCrop">
          <ac:chgData name="심 재훈" userId="d8d163d737414820" providerId="LiveId" clId="{949CCC19-9310-4D09-93BC-861C77C441CA}" dt="2021-01-27T16:42:06.600" v="245" actId="732"/>
          <ac:picMkLst>
            <pc:docMk/>
            <pc:sldMk cId="1743092777" sldId="293"/>
            <ac:picMk id="3" creationId="{A7096300-987C-40D5-9275-9AF9E8EE2699}"/>
          </ac:picMkLst>
        </pc:picChg>
        <pc:picChg chg="add mod">
          <ac:chgData name="심 재훈" userId="d8d163d737414820" providerId="LiveId" clId="{949CCC19-9310-4D09-93BC-861C77C441CA}" dt="2021-01-27T16:34:39.108" v="110"/>
          <ac:picMkLst>
            <pc:docMk/>
            <pc:sldMk cId="1743092777" sldId="293"/>
            <ac:picMk id="5" creationId="{A66327E1-0059-466F-8B62-E3C348B13F68}"/>
          </ac:picMkLst>
        </pc:picChg>
        <pc:picChg chg="add mod">
          <ac:chgData name="심 재훈" userId="d8d163d737414820" providerId="LiveId" clId="{949CCC19-9310-4D09-93BC-861C77C441CA}" dt="2021-01-27T16:42:10.087" v="247" actId="1076"/>
          <ac:picMkLst>
            <pc:docMk/>
            <pc:sldMk cId="1743092777" sldId="293"/>
            <ac:picMk id="6" creationId="{F1CE1029-6485-4951-8808-1DEAD6FDCD8B}"/>
          </ac:picMkLst>
        </pc:picChg>
      </pc:sldChg>
      <pc:sldChg chg="addSp modSp mod">
        <pc:chgData name="심 재훈" userId="d8d163d737414820" providerId="LiveId" clId="{949CCC19-9310-4D09-93BC-861C77C441CA}" dt="2021-01-27T16:42:28.352" v="253" actId="1076"/>
        <pc:sldMkLst>
          <pc:docMk/>
          <pc:sldMk cId="94251323" sldId="294"/>
        </pc:sldMkLst>
        <pc:spChg chg="mod">
          <ac:chgData name="심 재훈" userId="d8d163d737414820" providerId="LiveId" clId="{949CCC19-9310-4D09-93BC-861C77C441CA}" dt="2021-01-27T16:29:12.047" v="12"/>
          <ac:spMkLst>
            <pc:docMk/>
            <pc:sldMk cId="94251323" sldId="294"/>
            <ac:spMk id="4" creationId="{9A2A8320-FEB8-4339-B8B0-4D6179AA76F2}"/>
          </ac:spMkLst>
        </pc:spChg>
        <pc:picChg chg="mod modCrop">
          <ac:chgData name="심 재훈" userId="d8d163d737414820" providerId="LiveId" clId="{949CCC19-9310-4D09-93BC-861C77C441CA}" dt="2021-01-27T16:42:26.019" v="251" actId="732"/>
          <ac:picMkLst>
            <pc:docMk/>
            <pc:sldMk cId="94251323" sldId="294"/>
            <ac:picMk id="3" creationId="{E7592CEB-E13D-48F9-89F2-73248E6F55C0}"/>
          </ac:picMkLst>
        </pc:picChg>
        <pc:picChg chg="add mod">
          <ac:chgData name="심 재훈" userId="d8d163d737414820" providerId="LiveId" clId="{949CCC19-9310-4D09-93BC-861C77C441CA}" dt="2021-01-27T16:34:39.620" v="111"/>
          <ac:picMkLst>
            <pc:docMk/>
            <pc:sldMk cId="94251323" sldId="294"/>
            <ac:picMk id="5" creationId="{5902FCC9-B9EF-44DF-9CB4-AEC5BDCEFF50}"/>
          </ac:picMkLst>
        </pc:picChg>
        <pc:picChg chg="add mod">
          <ac:chgData name="심 재훈" userId="d8d163d737414820" providerId="LiveId" clId="{949CCC19-9310-4D09-93BC-861C77C441CA}" dt="2021-01-27T16:42:28.352" v="253" actId="1076"/>
          <ac:picMkLst>
            <pc:docMk/>
            <pc:sldMk cId="94251323" sldId="294"/>
            <ac:picMk id="6" creationId="{92514E0C-F889-43F1-8689-F18528EA7ECB}"/>
          </ac:picMkLst>
        </pc:picChg>
      </pc:sldChg>
      <pc:sldChg chg="addSp modSp mod">
        <pc:chgData name="심 재훈" userId="d8d163d737414820" providerId="LiveId" clId="{949CCC19-9310-4D09-93BC-861C77C441CA}" dt="2021-01-27T16:29:58.489" v="20" actId="1076"/>
        <pc:sldMkLst>
          <pc:docMk/>
          <pc:sldMk cId="3575340946" sldId="297"/>
        </pc:sldMkLst>
        <pc:picChg chg="mod modCrop">
          <ac:chgData name="심 재훈" userId="d8d163d737414820" providerId="LiveId" clId="{949CCC19-9310-4D09-93BC-861C77C441CA}" dt="2021-01-27T16:29:30.992" v="14" actId="732"/>
          <ac:picMkLst>
            <pc:docMk/>
            <pc:sldMk cId="3575340946" sldId="297"/>
            <ac:picMk id="3" creationId="{C05B377D-1861-4B58-BD02-8009D8A6CCFE}"/>
          </ac:picMkLst>
        </pc:picChg>
        <pc:picChg chg="add mod">
          <ac:chgData name="심 재훈" userId="d8d163d737414820" providerId="LiveId" clId="{949CCC19-9310-4D09-93BC-861C77C441CA}" dt="2021-01-27T16:29:58.489" v="20" actId="1076"/>
          <ac:picMkLst>
            <pc:docMk/>
            <pc:sldMk cId="3575340946" sldId="297"/>
            <ac:picMk id="8" creationId="{DC9B607D-DB13-49EC-903B-659B2581AC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75F06-5D31-40A2-A3D7-B51276D72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5BEA79-3057-4773-8980-2A672DB5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FAF37-7FB4-4443-8386-F55D5DF1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03DF0-8890-4FA3-B5A3-B1299F8E4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859F8-AB22-421B-8A18-BDB3E333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63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AC829-EE11-4F4B-BC06-33F902A3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B36B7-D68F-4FB3-AE3D-2739A4261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4B093-0354-4247-BF10-6E97F862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02D53-E0BF-4FB8-A4DD-8BB31124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85713-A1FC-4772-8BCC-28AFE5A5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30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0A1005-751E-4E52-960B-ADBB8E5C7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CA23B-2135-47C9-90EF-711D2CA55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E99BE-0A34-4CD6-A1A5-7F09432E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1B87E-F5E7-4505-A606-80E4B14E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F09EB3-AA4D-4CC6-9EE9-2572A9B1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9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3BF95-1431-4445-A12B-303AB1C9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C8156-C45A-411A-897F-A1C47174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0A4EA-E020-4A76-BB5B-AB93BC5D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0CFFF-5AC5-4DFE-9E30-86E1AD21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B8C29-78AC-4A4C-A963-427CE809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17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C5037-7E50-4955-A4B3-367ADAEF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F4C7A5-EE2A-4B2A-860B-4F3DC1347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15FBF-52C3-4E54-A755-B6EEEC2F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887A0-89F4-4B12-B5DF-79351894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4279A-7B13-42F1-85B0-5C65053B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01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A362B-5D02-4CD5-B0B3-35D77B18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5611E-E569-410B-870E-47E1D2BAE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27330C-0A34-47FC-96BF-A6C0BBF86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C1D22-DB95-41F5-9380-13927056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BBDF5B-8D0A-406D-89C8-7B39CA55C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58679-DA17-4E1B-87EF-C99BF0AF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40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13542-1F28-4157-8749-48AA6C82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A32819-2F4A-4245-806F-0181A129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646192-6009-43F5-8964-D8499869A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B84DFD-8122-4F2E-8CC9-3B58D1D73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1D1EBA-77AB-40C4-9441-EE0D83E86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501CD6-B2D9-485C-A5E1-6B5CBCE1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002066-7012-4708-B66E-4E4C7329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50C675-5F92-47D6-BB46-3FB77D46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05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818DA-3F22-4661-8460-5CAAA970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6C31B4-FF59-4F9A-99FB-EAA279AC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1A661F-07E8-4E16-884E-98B680A4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D63BCF-A5FD-4A6C-B891-2B13188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58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375BB1-1F07-49AF-B65B-C0EE7C1F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C41879-3615-4FA7-930B-E354AA69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F90370-A189-4833-880B-D71C8403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92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BAA16-73CB-42C2-BC05-03245025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02243-0AA4-44A6-A591-5D10F7D4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88A73-C819-4B87-99BB-8E7FFE71D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2A0EB-2481-4864-91CB-070F0563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99A4B-B487-4EFD-BF5E-7B33769F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D18B1F-7531-4B37-9288-A1B3923B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27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1C7E2-7F80-4CDD-894B-FF6BC8CA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855E2D-4632-4D36-9088-40CAD5E81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2EF8A7-7089-478E-962F-F710A9670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BE2A8-8A25-461A-B8F7-B30831F0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01B89-5FA9-4DE6-99A5-6469950C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6BA8D-E071-4DF6-906A-F3D9FC3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17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0A7209-A72A-4B0A-BCC0-1C715960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7E255-D44C-4108-B65D-E829DB2E7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42510-DB8D-4168-A7E5-063F00333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9E747-9DF9-4139-B492-D6E9F5D19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1D0F45-3A9C-4EC7-A12B-B2E49E057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70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5B377D-1861-4B58-BD02-8009D8A6C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187" r="1" b="4795"/>
          <a:stretch/>
        </p:blipFill>
        <p:spPr>
          <a:xfrm>
            <a:off x="0" y="0"/>
            <a:ext cx="12192000" cy="5967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81262-AEF2-4613-93AF-C9FA20959E38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 인근 주정차로 시야 확보 문제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주정차단속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9B607D-DB13-49EC-903B-659B2581A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041" r="1" b="4795"/>
          <a:stretch/>
        </p:blipFill>
        <p:spPr>
          <a:xfrm>
            <a:off x="6096000" y="1860885"/>
            <a:ext cx="6096000" cy="35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4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33E4B5-8E93-4D01-B2AC-9AB726833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094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FE1DC-970E-43B3-BF1F-3B4BCBC92A11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주정차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  <a:r>
              <a:rPr lang="en-US" altLang="ko-KR" dirty="0"/>
              <a:t>/</a:t>
            </a:r>
            <a:r>
              <a:rPr lang="ko-KR" altLang="en-US" dirty="0"/>
              <a:t>보행자 신호등 타이머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C3B6C-5B86-45F1-92A9-40E706ACE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A4AA13-ED98-4C29-A410-84E2E82AD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14" b="4094"/>
          <a:stretch/>
        </p:blipFill>
        <p:spPr>
          <a:xfrm>
            <a:off x="6095999" y="1837002"/>
            <a:ext cx="6096002" cy="250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6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02360E-44F6-4285-9372-670C7C62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5" b="4796"/>
          <a:stretch/>
        </p:blipFill>
        <p:spPr>
          <a:xfrm>
            <a:off x="0" y="0"/>
            <a:ext cx="12192000" cy="601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1DFDF-7D66-4B89-AE0B-D3B7CD4D1601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넓은 사거리</a:t>
            </a:r>
            <a:r>
              <a:rPr lang="en-US" altLang="ko-KR" dirty="0"/>
              <a:t>,</a:t>
            </a:r>
            <a:r>
              <a:rPr lang="ko-KR" altLang="en-US" dirty="0"/>
              <a:t>우회전을 위한 교통섬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07B99C-A0A4-4D53-AE42-8D9D6FAD0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1BDA90-B88B-4225-9ED8-E5778241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485" b="4796"/>
          <a:stretch/>
        </p:blipFill>
        <p:spPr>
          <a:xfrm>
            <a:off x="6095999" y="1977052"/>
            <a:ext cx="6096002" cy="2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E2EF5C-9B9D-4F61-A544-41CC8690D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561"/>
          <a:stretch/>
        </p:blipFill>
        <p:spPr>
          <a:xfrm>
            <a:off x="0" y="0"/>
            <a:ext cx="12192000" cy="603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E2B78-6DFE-4E93-8D72-51D319006DA6}"/>
              </a:ext>
            </a:extLst>
          </p:cNvPr>
          <p:cNvSpPr txBox="1"/>
          <p:nvPr/>
        </p:nvSpPr>
        <p:spPr>
          <a:xfrm>
            <a:off x="2438400" y="6144127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횡단보도로부터 너무 멂</a:t>
            </a:r>
            <a:r>
              <a:rPr lang="en-US" altLang="ko-KR" dirty="0"/>
              <a:t>/</a:t>
            </a:r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647942-1B90-4EB2-861E-D89342640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2D4D8-DC9E-4098-B4CF-70D2BC7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673" b="4561"/>
          <a:stretch/>
        </p:blipFill>
        <p:spPr>
          <a:xfrm>
            <a:off x="6095999" y="1836047"/>
            <a:ext cx="6096002" cy="272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5562B5-F00F-45A5-A464-C38BC7E1E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9" b="4327"/>
          <a:stretch/>
        </p:blipFill>
        <p:spPr>
          <a:xfrm>
            <a:off x="0" y="0"/>
            <a:ext cx="12192000" cy="6079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5AAEE-6EC8-41E5-A5CA-E07CC457CF4C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인도와 차도 경계 없음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E5690-9149-4DEA-BF60-48BEE96E9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5A2D17-58D6-4EA6-9E1B-90C5C19ED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018" b="4327"/>
          <a:stretch/>
        </p:blipFill>
        <p:spPr>
          <a:xfrm>
            <a:off x="6095999" y="1941960"/>
            <a:ext cx="6096001" cy="26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38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CB4F15-CCC4-4CA9-9842-E0905273B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A04210-8822-48E1-9F8C-BC06C41F0D95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주택가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(</a:t>
            </a:r>
            <a:r>
              <a:rPr lang="ko-KR" altLang="en-US" dirty="0"/>
              <a:t>이미 설치됨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81058-7784-4BD2-A089-C4A99440F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5E8AF6-17D0-48EA-9E83-B1B36DC1B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632" b="4327"/>
          <a:stretch/>
        </p:blipFill>
        <p:spPr>
          <a:xfrm>
            <a:off x="6095999" y="1953125"/>
            <a:ext cx="6096002" cy="29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D6B436-D929-43D5-86DC-DDC9D53B8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3860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132D6-AFAC-4891-A114-90AFCAE2573A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86CE0-89C7-44F3-9181-198FEA3F1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FCF2DD-463E-4B41-B7DC-49CA3066C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397" b="3861"/>
          <a:stretch/>
        </p:blipFill>
        <p:spPr>
          <a:xfrm>
            <a:off x="6095999" y="1929062"/>
            <a:ext cx="6096002" cy="29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5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E38FC-6B56-4F3B-82DD-35C9EF43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1" b="4328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89413-2FFF-41FE-82A0-B4BDD15B2E07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EF1F7-9ECD-46A4-A450-4150B49AB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14BEE7-A154-4DF6-BF1A-9AABA7F47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251" b="4328"/>
          <a:stretch/>
        </p:blipFill>
        <p:spPr>
          <a:xfrm>
            <a:off x="6095999" y="1928926"/>
            <a:ext cx="6096002" cy="26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65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437E47-D621-4879-B54A-7522C8FE7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b="3625"/>
          <a:stretch/>
        </p:blipFill>
        <p:spPr>
          <a:xfrm>
            <a:off x="0" y="0"/>
            <a:ext cx="12192000" cy="6096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5D366-0656-4D04-A251-7A5F44B8ED65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신호등미설치</a:t>
            </a:r>
            <a:r>
              <a:rPr lang="en-US" altLang="ko-KR" dirty="0"/>
              <a:t>,</a:t>
            </a:r>
            <a:r>
              <a:rPr lang="ko-KR" altLang="en-US" dirty="0"/>
              <a:t>신호등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8A0C4F-F997-4554-9D74-75C9309B7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43E137-4B29-40D7-9083-82485E8B0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205" b="3625"/>
          <a:stretch/>
        </p:blipFill>
        <p:spPr>
          <a:xfrm>
            <a:off x="6095999" y="1876925"/>
            <a:ext cx="6096002" cy="28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7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FB1AD2-DA06-4123-8B79-CE378E9E3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242577-0901-461E-8E01-03505DFC5605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도로 노후화</a:t>
            </a:r>
            <a:r>
              <a:rPr lang="en-US" altLang="ko-KR" dirty="0"/>
              <a:t>,</a:t>
            </a:r>
            <a:r>
              <a:rPr lang="ko-KR" altLang="en-US" dirty="0"/>
              <a:t>횡단보도</a:t>
            </a:r>
            <a:r>
              <a:rPr lang="en-US" altLang="ko-KR" dirty="0"/>
              <a:t>/</a:t>
            </a:r>
            <a:r>
              <a:rPr lang="ko-KR" altLang="en-US" dirty="0"/>
              <a:t>과속방지턱 재설치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B13F0D-0CBB-4907-9CD6-4CF70031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1651BE-83B9-4747-ADA1-D7FFEA72E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504" b="4327"/>
          <a:stretch/>
        </p:blipFill>
        <p:spPr>
          <a:xfrm>
            <a:off x="6095998" y="1852225"/>
            <a:ext cx="6096002" cy="28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8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C5A811-22A7-4F23-9247-9014C93FA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2" b="3860"/>
          <a:stretch/>
        </p:blipFill>
        <p:spPr>
          <a:xfrm>
            <a:off x="0" y="0"/>
            <a:ext cx="12192000" cy="6096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1D307-9BAF-4853-95B9-C5054BCB51AF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아동 시야확보 어려움</a:t>
            </a:r>
            <a:r>
              <a:rPr lang="en-US" altLang="ko-KR" dirty="0"/>
              <a:t>,</a:t>
            </a:r>
            <a:r>
              <a:rPr lang="ko-KR" altLang="en-US" dirty="0"/>
              <a:t>도로반사경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BA8AE-416A-43B8-919F-29FD74744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BFE262-1B23-4007-B988-F4520D242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439" b="3860"/>
          <a:stretch/>
        </p:blipFill>
        <p:spPr>
          <a:xfrm>
            <a:off x="6095999" y="1925053"/>
            <a:ext cx="6096002" cy="27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3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908589-0866-4190-9F61-B562F280D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5029"/>
          <a:stretch/>
        </p:blipFill>
        <p:spPr>
          <a:xfrm>
            <a:off x="0" y="0"/>
            <a:ext cx="12192000" cy="599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1C685-BE19-4DC1-B633-ECB30CDAACCC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 인근 주정차로 시야 확보 문제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5C842-6416-41E7-8E38-A295A65A0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509" b="5029"/>
          <a:stretch/>
        </p:blipFill>
        <p:spPr>
          <a:xfrm>
            <a:off x="6096000" y="1892968"/>
            <a:ext cx="6096000" cy="35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6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BE618D-4B01-4349-9417-A035FD6E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328"/>
          <a:stretch/>
        </p:blipFill>
        <p:spPr>
          <a:xfrm>
            <a:off x="0" y="0"/>
            <a:ext cx="12192000" cy="603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495189-168E-4981-B3A3-2B1039808C68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다리연결부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CA12DC-5B08-4F04-B28E-45B08B1C5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48C3C0-C246-42AB-AB39-26BB38036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970" b="4328"/>
          <a:stretch/>
        </p:blipFill>
        <p:spPr>
          <a:xfrm>
            <a:off x="6095999" y="1861246"/>
            <a:ext cx="6096002" cy="27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15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C6CF6C-6874-4402-B590-903A8F695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4093"/>
          <a:stretch/>
        </p:blipFill>
        <p:spPr>
          <a:xfrm>
            <a:off x="0" y="0"/>
            <a:ext cx="12192000" cy="6031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909D7C-30E6-450C-95E4-EB70189AFE2E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차선수 너무 많음</a:t>
            </a:r>
            <a:r>
              <a:rPr lang="en-US" altLang="ko-KR" dirty="0"/>
              <a:t>,</a:t>
            </a:r>
            <a:r>
              <a:rPr lang="ko-KR" altLang="en-US" dirty="0"/>
              <a:t>횡단보도 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797DA-4239-413D-B692-B7616E454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03BA89-3808-4B6E-939D-388F0DE3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717" b="4093"/>
          <a:stretch/>
        </p:blipFill>
        <p:spPr>
          <a:xfrm>
            <a:off x="6095999" y="1845161"/>
            <a:ext cx="6096001" cy="31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0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704A40-7F90-4D13-ABEB-3545378F5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7" b="4327"/>
          <a:stretch/>
        </p:blipFill>
        <p:spPr>
          <a:xfrm>
            <a:off x="0" y="0"/>
            <a:ext cx="12192000" cy="5999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13E26-027E-47A7-B351-5F4288D57B39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차선수 너무 많음</a:t>
            </a:r>
            <a:r>
              <a:rPr lang="en-US" altLang="ko-KR" dirty="0"/>
              <a:t>,</a:t>
            </a:r>
            <a:r>
              <a:rPr lang="ko-KR" altLang="en-US" dirty="0"/>
              <a:t>횡단보도 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105AD-0D22-4904-B27E-91556603A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019761-5BCB-4CF6-8E58-7D44A65E8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1696" b="4327"/>
          <a:stretch/>
        </p:blipFill>
        <p:spPr>
          <a:xfrm>
            <a:off x="6095999" y="1908829"/>
            <a:ext cx="6096001" cy="30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8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689327-2326-47E6-B048-6E80A336A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3860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5D852C-8361-46CD-88D2-A63DBAB2F94B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어린이가 횡단하기에는 횡단보도가 길 수 있음</a:t>
            </a:r>
            <a:r>
              <a:rPr lang="en-US" altLang="ko-KR" dirty="0"/>
              <a:t>,</a:t>
            </a:r>
            <a:r>
              <a:rPr lang="ko-KR" altLang="en-US" dirty="0"/>
              <a:t>보행자신호 타이머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422A6A-046E-4178-B975-93B66FB8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F17EEC-863E-49F4-B937-A05525CBE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3157" b="3860"/>
          <a:stretch/>
        </p:blipFill>
        <p:spPr>
          <a:xfrm>
            <a:off x="6095999" y="1932800"/>
            <a:ext cx="6096001" cy="22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6D87EE-FCFA-4E0C-BEB3-73FD127A6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094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C17FD-9AA3-4365-B460-9CCDAFC4EEC2}"/>
              </a:ext>
            </a:extLst>
          </p:cNvPr>
          <p:cNvSpPr txBox="1"/>
          <p:nvPr/>
        </p:nvSpPr>
        <p:spPr>
          <a:xfrm>
            <a:off x="2438400" y="6128085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가까운 횡단보도까지 거리가 멀다</a:t>
            </a:r>
            <a:r>
              <a:rPr lang="en-US" altLang="ko-KR" dirty="0"/>
              <a:t>/</a:t>
            </a:r>
            <a:r>
              <a:rPr lang="ko-KR" altLang="en-US" dirty="0"/>
              <a:t>무단횡단하기 좋은 환경</a:t>
            </a:r>
            <a:r>
              <a:rPr lang="en-US" altLang="ko-KR" dirty="0"/>
              <a:t>/</a:t>
            </a:r>
            <a:r>
              <a:rPr lang="ko-KR" altLang="en-US" dirty="0"/>
              <a:t>속도 저감장치 부재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가드레일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2B297-B3DE-4B9B-836E-26EC9808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D2F13C-0DEA-4A26-8CE4-B88185407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906" b="4094"/>
          <a:stretch/>
        </p:blipFill>
        <p:spPr>
          <a:xfrm>
            <a:off x="6095999" y="1973179"/>
            <a:ext cx="6096001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9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916611-E595-4C69-A50B-E6EA4B9E2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2" b="3860"/>
          <a:stretch/>
        </p:blipFill>
        <p:spPr>
          <a:xfrm>
            <a:off x="0" y="0"/>
            <a:ext cx="12192000" cy="6096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43C21F-5A32-4A8A-9FBC-12F8B0AF0CBD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주택가주변</a:t>
            </a:r>
            <a:r>
              <a:rPr lang="en-US" altLang="ko-KR" dirty="0"/>
              <a:t>,</a:t>
            </a:r>
            <a:r>
              <a:rPr lang="ko-KR" altLang="en-US" dirty="0"/>
              <a:t>서행표지판</a:t>
            </a:r>
            <a:r>
              <a:rPr lang="en-US" altLang="ko-KR" dirty="0"/>
              <a:t>/</a:t>
            </a:r>
            <a:r>
              <a:rPr lang="ko-KR" altLang="en-US" dirty="0"/>
              <a:t>다리 아래와 횡단보도 쪽 가로등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3266E8-2377-479C-90B4-F8844432E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AC17B3-3F84-4582-84C2-44613A3D5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181" b="3860"/>
          <a:stretch/>
        </p:blipFill>
        <p:spPr>
          <a:xfrm>
            <a:off x="6095999" y="2029189"/>
            <a:ext cx="6096001" cy="253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8B7C40-CD2B-494D-85AF-578E22CBB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3860"/>
          <a:stretch/>
        </p:blipFill>
        <p:spPr>
          <a:xfrm>
            <a:off x="0" y="0"/>
            <a:ext cx="12192000" cy="6047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3F9A5-F691-49EB-934D-2BC0DDF4AD5F}"/>
              </a:ext>
            </a:extLst>
          </p:cNvPr>
          <p:cNvSpPr txBox="1"/>
          <p:nvPr/>
        </p:nvSpPr>
        <p:spPr>
          <a:xfrm>
            <a:off x="2438400" y="6128085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혼잡한 상업지구 차로</a:t>
            </a:r>
            <a:r>
              <a:rPr lang="en-US" altLang="ko-KR" dirty="0"/>
              <a:t>/</a:t>
            </a:r>
            <a:r>
              <a:rPr lang="ko-KR" altLang="en-US" dirty="0"/>
              <a:t>모든 부분이 무단횡단</a:t>
            </a:r>
            <a:r>
              <a:rPr lang="en-US" altLang="ko-KR" dirty="0"/>
              <a:t>,</a:t>
            </a:r>
            <a:r>
              <a:rPr lang="ko-KR" altLang="en-US" dirty="0"/>
              <a:t>주차장 건설 및 주정차 단속</a:t>
            </a:r>
            <a:r>
              <a:rPr lang="en-US" altLang="ko-KR" dirty="0"/>
              <a:t>/</a:t>
            </a:r>
            <a:r>
              <a:rPr lang="ko-KR" altLang="en-US" dirty="0"/>
              <a:t>횡단보도 재설치</a:t>
            </a:r>
            <a:r>
              <a:rPr lang="en-US" altLang="ko-KR" dirty="0"/>
              <a:t>/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CF9C-AEA0-48FF-BDF9-58FCA0286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200A8B-8A98-4BB0-AEA8-559D5FFC7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883" b="3860"/>
          <a:stretch/>
        </p:blipFill>
        <p:spPr>
          <a:xfrm>
            <a:off x="6095999" y="2012511"/>
            <a:ext cx="6096001" cy="24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08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AC27B1-2731-4544-8D42-887CF84E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b="4093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70D46-1C24-4E18-906A-2F7FE56D020E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 부재</a:t>
            </a:r>
            <a:r>
              <a:rPr lang="en-US" altLang="ko-KR" dirty="0"/>
              <a:t>/</a:t>
            </a:r>
            <a:r>
              <a:rPr lang="ko-KR" altLang="en-US" dirty="0"/>
              <a:t>도로와 인도 혼합</a:t>
            </a:r>
            <a:r>
              <a:rPr lang="en-US" altLang="ko-KR" dirty="0"/>
              <a:t>,</a:t>
            </a:r>
            <a:r>
              <a:rPr lang="ko-KR" altLang="en-US" dirty="0"/>
              <a:t>횡단보도 재설치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5106B-C0D3-4416-AFEA-1527BAA4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4AD729-2AA3-43E4-A751-66074BE96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487" b="4093"/>
          <a:stretch/>
        </p:blipFill>
        <p:spPr>
          <a:xfrm>
            <a:off x="6095999" y="1928926"/>
            <a:ext cx="6096001" cy="26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7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148827-B315-4D66-9385-D0E47FCC3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b="4722"/>
          <a:stretch/>
        </p:blipFill>
        <p:spPr>
          <a:xfrm>
            <a:off x="0" y="0"/>
            <a:ext cx="12192000" cy="601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84D17-3CEB-46C8-A9CB-177AA07C505E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초록불임에도 횡단보도 침범</a:t>
            </a:r>
            <a:r>
              <a:rPr lang="en-US" altLang="ko-KR" dirty="0"/>
              <a:t>,</a:t>
            </a:r>
            <a:r>
              <a:rPr lang="ko-KR" altLang="en-US" dirty="0"/>
              <a:t>신호위반 단속카메라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E536AE-6C8D-4028-9C04-613BD98CE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840DD3-D401-4EA2-9969-6B7BAE4F6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500" b="4722"/>
          <a:stretch/>
        </p:blipFill>
        <p:spPr>
          <a:xfrm>
            <a:off x="6095999" y="1973043"/>
            <a:ext cx="609600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7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22A020-F744-402B-96E5-C37DC4E78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094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A91F6-0A8F-494C-908A-1D3950AEF447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도로와 인도의 구분 불명확</a:t>
            </a:r>
            <a:r>
              <a:rPr lang="en-US" altLang="ko-KR" dirty="0"/>
              <a:t>,</a:t>
            </a:r>
            <a:r>
              <a:rPr lang="ko-KR" altLang="en-US" dirty="0"/>
              <a:t>차량 진입로 경계 명확하게 구분 필요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01D28D-2267-437A-97E3-30B6A06C7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EC9E87-9BC6-4918-B7ED-F5B16B314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3333" b="4094"/>
          <a:stretch/>
        </p:blipFill>
        <p:spPr>
          <a:xfrm>
            <a:off x="6095998" y="1969168"/>
            <a:ext cx="6096001" cy="29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4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68AF1A-A0FE-4CA6-B353-962A59E7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795"/>
          <a:stretch/>
        </p:blipFill>
        <p:spPr>
          <a:xfrm>
            <a:off x="0" y="0"/>
            <a:ext cx="12192000" cy="599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3C6043-636F-4C87-852D-46809B74BB6F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 인근 버스 정류장 시야 확보 문제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E870CF-327D-4C17-91E9-3687F4008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6783" b="4795"/>
          <a:stretch/>
        </p:blipFill>
        <p:spPr>
          <a:xfrm>
            <a:off x="6096000" y="1892968"/>
            <a:ext cx="6096000" cy="33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8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5E369B-E899-47A6-8578-81A697953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35EEF-C3AF-4F16-AFA1-86568BFE0596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학원가</a:t>
            </a:r>
            <a:r>
              <a:rPr lang="en-US" altLang="ko-KR" dirty="0"/>
              <a:t>/</a:t>
            </a:r>
            <a:r>
              <a:rPr lang="ko-KR" altLang="en-US" dirty="0"/>
              <a:t>차선수많음</a:t>
            </a:r>
            <a:r>
              <a:rPr lang="en-US" altLang="ko-KR" dirty="0"/>
              <a:t>,</a:t>
            </a:r>
            <a:r>
              <a:rPr lang="ko-KR" altLang="en-US" dirty="0"/>
              <a:t>횡단보도 섬</a:t>
            </a:r>
            <a:r>
              <a:rPr lang="en-US" altLang="ko-KR" dirty="0"/>
              <a:t>/</a:t>
            </a:r>
            <a:r>
              <a:rPr lang="ko-KR" altLang="en-US" dirty="0"/>
              <a:t>학원 마감 시간 교통정리 인원 투입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BA7A8-1DCF-4DAD-A70B-5F73BA515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418DE3-0B61-4A34-93C2-ED241B07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439" b="4327"/>
          <a:stretch/>
        </p:blipFill>
        <p:spPr>
          <a:xfrm>
            <a:off x="6095998" y="1949116"/>
            <a:ext cx="6096001" cy="27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4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D97B7C-23DD-4E2A-B9E7-F7B4C9E6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1" b="4328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961C6-42CC-4C94-A45C-5F004ED0F86C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평범한 사거리</a:t>
            </a:r>
            <a:r>
              <a:rPr lang="en-US" altLang="ko-KR" dirty="0"/>
              <a:t>,</a:t>
            </a:r>
            <a:r>
              <a:rPr lang="ko-KR" altLang="en-US" dirty="0"/>
              <a:t>주정차단속카메라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492106-1903-4C99-811E-829FEDD4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55833E-DE83-4439-AF92-4D5879975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269" b="4328"/>
          <a:stretch/>
        </p:blipFill>
        <p:spPr>
          <a:xfrm>
            <a:off x="6095998" y="1918033"/>
            <a:ext cx="6096001" cy="283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95173E-407D-4CBE-9ABD-117DBD1B3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4A2AF-5FB0-4E60-81C1-7928981C2AAC}"/>
              </a:ext>
            </a:extLst>
          </p:cNvPr>
          <p:cNvSpPr txBox="1"/>
          <p:nvPr/>
        </p:nvSpPr>
        <p:spPr>
          <a:xfrm>
            <a:off x="2438400" y="6128085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사람 거의 안 다니는 도로</a:t>
            </a:r>
            <a:r>
              <a:rPr lang="en-US" altLang="ko-KR" dirty="0"/>
              <a:t>/</a:t>
            </a:r>
            <a:r>
              <a:rPr lang="ko-KR" altLang="en-US" dirty="0"/>
              <a:t>아동인구는 조금 있음</a:t>
            </a:r>
            <a:r>
              <a:rPr lang="en-US" altLang="ko-KR" dirty="0"/>
              <a:t>,</a:t>
            </a:r>
            <a:r>
              <a:rPr lang="ko-KR" altLang="en-US" dirty="0"/>
              <a:t>정지선 재설치</a:t>
            </a:r>
            <a:r>
              <a:rPr lang="en-US" altLang="ko-KR" dirty="0"/>
              <a:t>/</a:t>
            </a:r>
            <a:r>
              <a:rPr lang="ko-KR" altLang="en-US" dirty="0"/>
              <a:t>횡단보도</a:t>
            </a:r>
            <a:r>
              <a:rPr lang="en-US" altLang="ko-KR" dirty="0"/>
              <a:t>/</a:t>
            </a:r>
            <a:r>
              <a:rPr lang="ko-KR" altLang="en-US" dirty="0"/>
              <a:t>과속방지턱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F3486-E503-47F1-8A54-EC817536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224766-CCD9-46AB-B0BC-801DA8B6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485" b="4327"/>
          <a:stretch/>
        </p:blipFill>
        <p:spPr>
          <a:xfrm>
            <a:off x="6095998" y="1974044"/>
            <a:ext cx="6096001" cy="26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7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9A09AE-4A4C-49D0-A0B7-67590773D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3860"/>
          <a:stretch/>
        </p:blipFill>
        <p:spPr>
          <a:xfrm>
            <a:off x="0" y="0"/>
            <a:ext cx="12192000" cy="6047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49A5E-4E69-4BFA-BD35-D1418D109FE0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차도와 인도 경계 명확하지 못함</a:t>
            </a:r>
            <a:r>
              <a:rPr lang="en-US" altLang="ko-KR" dirty="0"/>
              <a:t>/</a:t>
            </a:r>
            <a:r>
              <a:rPr lang="ko-KR" altLang="en-US" dirty="0"/>
              <a:t>차도 너비 넓음</a:t>
            </a:r>
            <a:r>
              <a:rPr lang="en-US" altLang="ko-KR" dirty="0"/>
              <a:t>,</a:t>
            </a:r>
            <a:r>
              <a:rPr lang="ko-KR" altLang="en-US" dirty="0"/>
              <a:t>차량 진입로 명확히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9DA04-27DC-41EA-95E6-C015A1AA3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7036D3-34B2-441B-B509-D6F07C3D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439" b="3859"/>
          <a:stretch/>
        </p:blipFill>
        <p:spPr>
          <a:xfrm>
            <a:off x="6095999" y="1900990"/>
            <a:ext cx="6096002" cy="27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60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AEEAA0-E7C9-40C1-A0D2-9D85D1533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5924B-5ECF-4B56-9BA3-A67F51DD8D26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다음 횡단보도까지 멀다</a:t>
            </a:r>
            <a:r>
              <a:rPr lang="en-US" altLang="ko-KR" dirty="0"/>
              <a:t>/</a:t>
            </a:r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6BCD5E-CF5E-4C39-B98D-B7E628413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7DB399-793D-4A68-AC3E-4518062EC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673" b="4327"/>
          <a:stretch/>
        </p:blipFill>
        <p:spPr>
          <a:xfrm>
            <a:off x="6095998" y="1820642"/>
            <a:ext cx="6096002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79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4670AA-BC43-433F-ACEB-0F2B547FA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3860"/>
          <a:stretch/>
        </p:blipFill>
        <p:spPr>
          <a:xfrm>
            <a:off x="0" y="0"/>
            <a:ext cx="12192000" cy="6047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22DD6-4FF4-4D6F-A7DF-CD53F258A97A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아동주요통행로</a:t>
            </a:r>
            <a:r>
              <a:rPr lang="en-US" altLang="ko-KR" dirty="0"/>
              <a:t>/</a:t>
            </a:r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도로반사경</a:t>
            </a:r>
            <a:r>
              <a:rPr lang="en-US" altLang="ko-KR" dirty="0"/>
              <a:t>/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B26F4-94FB-4154-A94D-FD065AE9F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0C5D36-CF81-4509-9285-930396E2B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398" b="3859"/>
          <a:stretch/>
        </p:blipFill>
        <p:spPr>
          <a:xfrm>
            <a:off x="6095998" y="1796716"/>
            <a:ext cx="6096002" cy="29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87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EE3D35-72AE-4DB4-A054-4A0954B1E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328"/>
          <a:stretch/>
        </p:blipFill>
        <p:spPr>
          <a:xfrm>
            <a:off x="0" y="0"/>
            <a:ext cx="12192000" cy="603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54228-F8EB-4D4A-B13E-301267F793CC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사거리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6356CE-10AB-4752-8DFF-5E9D2BE11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92F993-0DF2-4124-9A54-540B9ABB3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3334" b="4327"/>
          <a:stretch/>
        </p:blipFill>
        <p:spPr>
          <a:xfrm>
            <a:off x="6095999" y="1977189"/>
            <a:ext cx="6096002" cy="29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8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5C9294-C3AB-48D2-82A3-F7734693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3392"/>
          <a:stretch/>
        </p:blipFill>
        <p:spPr>
          <a:xfrm>
            <a:off x="0" y="0"/>
            <a:ext cx="12192000" cy="61120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4F5C5A-9659-4336-879A-443B3A694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269" b="3392"/>
          <a:stretch/>
        </p:blipFill>
        <p:spPr>
          <a:xfrm>
            <a:off x="6095998" y="1977189"/>
            <a:ext cx="6096001" cy="2903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CD5E1-AC0D-49D3-B62F-7460C8AF2CBF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무단횡단용이</a:t>
            </a:r>
            <a:r>
              <a:rPr lang="en-US" altLang="ko-KR" dirty="0"/>
              <a:t>/</a:t>
            </a:r>
            <a:r>
              <a:rPr lang="ko-KR" altLang="en-US" dirty="0"/>
              <a:t>한쪽에만 가드펜스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  <a:r>
              <a:rPr lang="en-US" altLang="ko-KR" dirty="0"/>
              <a:t>/</a:t>
            </a:r>
            <a:r>
              <a:rPr lang="ko-KR" altLang="en-US" dirty="0"/>
              <a:t>주정차단속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1C1E0F-FC7B-4B3E-B6E9-A1B1D8E1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4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BA1472-BC9A-4173-9EF9-A46BB624B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b="4093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6D0D5A-FF95-408D-AB13-AC2793F4EFC4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차선이 많음</a:t>
            </a:r>
            <a:r>
              <a:rPr lang="en-US" altLang="ko-KR" dirty="0"/>
              <a:t>,</a:t>
            </a:r>
            <a:r>
              <a:rPr lang="ko-KR" altLang="en-US" dirty="0"/>
              <a:t>횡단보도 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068D19-85EA-4DEF-A481-BDDA56117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FC99E4-3B50-4ADB-8529-FEB91E4E8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440" b="4093"/>
          <a:stretch/>
        </p:blipFill>
        <p:spPr>
          <a:xfrm>
            <a:off x="6095998" y="1852226"/>
            <a:ext cx="6096001" cy="27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096300-987C-40D5-9275-9AF9E8EE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3626"/>
          <a:stretch/>
        </p:blipFill>
        <p:spPr>
          <a:xfrm>
            <a:off x="0" y="0"/>
            <a:ext cx="12192000" cy="6063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ADEB59-8814-42A2-AB0E-4B015A8BD161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주차장</a:t>
            </a:r>
            <a:r>
              <a:rPr lang="en-US" altLang="ko-KR" dirty="0"/>
              <a:t>/</a:t>
            </a:r>
            <a:r>
              <a:rPr lang="ko-KR" altLang="en-US" dirty="0"/>
              <a:t>학교근처</a:t>
            </a:r>
            <a:r>
              <a:rPr lang="en-US" altLang="ko-KR" dirty="0"/>
              <a:t>,</a:t>
            </a:r>
            <a:r>
              <a:rPr lang="ko-KR" altLang="en-US" dirty="0"/>
              <a:t>도로반사경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327E1-0059-466F-8B62-E3C348B13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CE1029-6485-4951-8808-1DEAD6FDC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503" b="3626"/>
          <a:stretch/>
        </p:blipFill>
        <p:spPr>
          <a:xfrm>
            <a:off x="6095998" y="1789562"/>
            <a:ext cx="6096002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9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DAC578-3B25-4122-9CE2-1C7712D4F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b="5001"/>
          <a:stretch/>
        </p:blipFill>
        <p:spPr>
          <a:xfrm>
            <a:off x="0" y="0"/>
            <a:ext cx="12192000" cy="600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04B3C-8C85-4E77-9D71-AF640C839245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학교인근</a:t>
            </a:r>
            <a:r>
              <a:rPr lang="en-US" altLang="ko-KR" dirty="0"/>
              <a:t>,</a:t>
            </a:r>
            <a:r>
              <a:rPr lang="ko-KR" altLang="en-US" dirty="0"/>
              <a:t>우회전 차로에 과속방지턱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36FE71-740B-4633-BD77-01813BBD3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523" b="5001"/>
          <a:stretch/>
        </p:blipFill>
        <p:spPr>
          <a:xfrm>
            <a:off x="6096000" y="1876926"/>
            <a:ext cx="6096000" cy="35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4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592CEB-E13D-48F9-89F2-73248E6F5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3860"/>
          <a:stretch/>
        </p:blipFill>
        <p:spPr>
          <a:xfrm>
            <a:off x="0" y="0"/>
            <a:ext cx="12192000" cy="6079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2A8320-FEB8-4339-B8B0-4D6179AA76F2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학원가</a:t>
            </a:r>
            <a:r>
              <a:rPr lang="en-US" altLang="ko-KR" dirty="0"/>
              <a:t>/</a:t>
            </a:r>
            <a:r>
              <a:rPr lang="ko-KR" altLang="en-US" dirty="0"/>
              <a:t>사거리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2FCC9-B9EF-44DF-9CB4-AEC5BDCEF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514E0C-F889-43F1-8689-F18528EA7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485" b="3860"/>
          <a:stretch/>
        </p:blipFill>
        <p:spPr>
          <a:xfrm>
            <a:off x="6095999" y="1912884"/>
            <a:ext cx="6096001" cy="26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A7AF58-8585-43C3-ABE5-9BE0092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b="5556"/>
          <a:stretch/>
        </p:blipFill>
        <p:spPr>
          <a:xfrm>
            <a:off x="0" y="0"/>
            <a:ext cx="12192000" cy="5962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495B8-2677-4E4D-877C-A0A3AA6697DF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차량의 시야확보가 안됨</a:t>
            </a:r>
            <a:r>
              <a:rPr lang="en-US" altLang="ko-KR" dirty="0"/>
              <a:t>,</a:t>
            </a:r>
            <a:r>
              <a:rPr lang="ko-KR" altLang="en-US" dirty="0"/>
              <a:t>보행자 신호등 타이머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42B8A7-F114-4A95-A336-EAA8452B8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500" b="5556"/>
          <a:stretch/>
        </p:blipFill>
        <p:spPr>
          <a:xfrm>
            <a:off x="6096000" y="1953126"/>
            <a:ext cx="6096000" cy="2533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E2A6C9-3CDF-4833-A306-27AE130C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7675" b="5556"/>
          <a:stretch/>
        </p:blipFill>
        <p:spPr>
          <a:xfrm>
            <a:off x="6095999" y="4256537"/>
            <a:ext cx="6096001" cy="11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7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D9A85E-846F-49C0-9E04-C36C5ED3E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5" b="4445"/>
          <a:stretch/>
        </p:blipFill>
        <p:spPr>
          <a:xfrm>
            <a:off x="0" y="0"/>
            <a:ext cx="12192000" cy="6000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78002-FD52-4070-906C-39EFE5100E69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가드펜스 부재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B507B1-BC9B-4785-9B81-D6E43DD1C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6944" b="4445"/>
          <a:stretch/>
        </p:blipFill>
        <p:spPr>
          <a:xfrm>
            <a:off x="6096000" y="1876926"/>
            <a:ext cx="6096000" cy="2647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FDA455-A40A-400E-97F5-E68424B4F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8932" b="4445"/>
          <a:stretch/>
        </p:blipFill>
        <p:spPr>
          <a:xfrm>
            <a:off x="6095998" y="4860758"/>
            <a:ext cx="6096001" cy="1139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44AAB1-4BB3-4725-ADDC-3427BCE41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8932" b="4445"/>
          <a:stretch/>
        </p:blipFill>
        <p:spPr>
          <a:xfrm>
            <a:off x="6095999" y="4458703"/>
            <a:ext cx="6096001" cy="11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2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20B17A-FFC8-48CC-BBC9-298E3869D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2778"/>
          <a:stretch/>
        </p:blipFill>
        <p:spPr>
          <a:xfrm>
            <a:off x="0" y="0"/>
            <a:ext cx="12192000" cy="613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2F0E2D-3F82-4A3E-B46E-953E6097A7C2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인도차도 경계 불분명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횡단보도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AECE2C-8853-4B07-8315-902222CB6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778" b="2778"/>
          <a:stretch/>
        </p:blipFill>
        <p:spPr>
          <a:xfrm>
            <a:off x="6096000" y="1937084"/>
            <a:ext cx="6096000" cy="2705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480E52-65DE-4EB3-A684-BCECFF7D3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6000" y="4253847"/>
            <a:ext cx="6096001" cy="11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3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05507-4496-4828-8D2C-FF84F086B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4" b="3860"/>
          <a:stretch/>
        </p:blipFill>
        <p:spPr>
          <a:xfrm>
            <a:off x="0" y="0"/>
            <a:ext cx="12192000" cy="6047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2B63C-3A8B-4E9D-861B-E6B43EDD35EE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주정차로 시야방해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32ECD-6188-436C-82FC-9F6DC7FA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6000" y="4377991"/>
            <a:ext cx="6096001" cy="113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8BF45-F515-4771-A15A-B3B601DD2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907" b="3860"/>
          <a:stretch/>
        </p:blipFill>
        <p:spPr>
          <a:xfrm>
            <a:off x="6096000" y="1780674"/>
            <a:ext cx="6096002" cy="27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3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3713E0-2524-4F4D-8893-A6C9123E5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8" b="4562"/>
          <a:stretch/>
        </p:blipFill>
        <p:spPr>
          <a:xfrm>
            <a:off x="0" y="0"/>
            <a:ext cx="12192000" cy="6015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E14F5-7F43-48BC-A8BE-285DF10A2CBA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주정차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  <a:r>
              <a:rPr lang="en-US" altLang="ko-KR" dirty="0"/>
              <a:t>/</a:t>
            </a:r>
            <a:r>
              <a:rPr lang="ko-KR" altLang="en-US" dirty="0"/>
              <a:t>가드펜스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7E0821-9C71-4BE1-B4BE-3B1FD4539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4025931"/>
            <a:ext cx="6096001" cy="113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796B98-CD8B-44C0-B4C0-A2A5B0175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719" b="4562"/>
          <a:stretch/>
        </p:blipFill>
        <p:spPr>
          <a:xfrm>
            <a:off x="6095998" y="1882667"/>
            <a:ext cx="6096001" cy="2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6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299</Words>
  <Application>Microsoft Office PowerPoint</Application>
  <PresentationFormat>와이드스크린</PresentationFormat>
  <Paragraphs>40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재훈</dc:creator>
  <cp:lastModifiedBy>심 재훈</cp:lastModifiedBy>
  <cp:revision>3</cp:revision>
  <dcterms:created xsi:type="dcterms:W3CDTF">2021-01-27T16:04:36Z</dcterms:created>
  <dcterms:modified xsi:type="dcterms:W3CDTF">2021-01-27T16:44:11Z</dcterms:modified>
</cp:coreProperties>
</file>